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activeX/activeX4.xml" ContentType="application/vnd.ms-office.activeX+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activeX/activeX2.xml" ContentType="application/vnd.ms-office.activeX+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tiff" ContentType="image/tiff"/>
  <Default Extension="vml" ContentType="application/vnd.openxmlformats-officedocument.vmlDrawing"/>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ms-office.activeX"/>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activeX/activeX3.xml" ContentType="application/vnd.ms-office.activeX+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2"/>
  </p:notesMasterIdLst>
  <p:handoutMasterIdLst>
    <p:handoutMasterId r:id="rId43"/>
  </p:handoutMasterIdLst>
  <p:sldIdLst>
    <p:sldId id="256" r:id="rId2"/>
    <p:sldId id="257" r:id="rId3"/>
    <p:sldId id="298" r:id="rId4"/>
    <p:sldId id="293" r:id="rId5"/>
    <p:sldId id="294" r:id="rId6"/>
    <p:sldId id="295" r:id="rId7"/>
    <p:sldId id="296" r:id="rId8"/>
    <p:sldId id="297" r:id="rId9"/>
    <p:sldId id="279" r:id="rId10"/>
    <p:sldId id="280" r:id="rId11"/>
    <p:sldId id="290" r:id="rId12"/>
    <p:sldId id="259" r:id="rId13"/>
    <p:sldId id="272" r:id="rId14"/>
    <p:sldId id="271" r:id="rId15"/>
    <p:sldId id="274" r:id="rId16"/>
    <p:sldId id="277" r:id="rId17"/>
    <p:sldId id="282" r:id="rId18"/>
    <p:sldId id="283" r:id="rId19"/>
    <p:sldId id="284" r:id="rId20"/>
    <p:sldId id="285" r:id="rId21"/>
    <p:sldId id="286" r:id="rId22"/>
    <p:sldId id="278" r:id="rId23"/>
    <p:sldId id="273" r:id="rId24"/>
    <p:sldId id="261" r:id="rId25"/>
    <p:sldId id="269" r:id="rId26"/>
    <p:sldId id="258" r:id="rId27"/>
    <p:sldId id="260" r:id="rId28"/>
    <p:sldId id="275" r:id="rId29"/>
    <p:sldId id="281" r:id="rId30"/>
    <p:sldId id="263" r:id="rId31"/>
    <p:sldId id="264" r:id="rId32"/>
    <p:sldId id="265" r:id="rId33"/>
    <p:sldId id="266" r:id="rId34"/>
    <p:sldId id="268" r:id="rId35"/>
    <p:sldId id="291" r:id="rId36"/>
    <p:sldId id="292" r:id="rId37"/>
    <p:sldId id="287" r:id="rId38"/>
    <p:sldId id="288" r:id="rId39"/>
    <p:sldId id="289" r:id="rId40"/>
    <p:sldId id="276"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43CD156-7F57-4742-BD33-BC225A6FEBAC}" type="datetimeFigureOut">
              <a:rPr lang="en-US" smtClean="0"/>
              <a:pPr/>
              <a:t>4/25/2012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948D595-648B-4ACC-A892-9E48AE2BBFC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58E986F-7ED4-4125-8EB0-6373F11DB2A4}" type="datetimeFigureOut">
              <a:rPr lang="en-US" smtClean="0"/>
              <a:pPr/>
              <a:t>4/25/2012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8583572-D12B-4571-AFAB-2CC6D76CB53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5E379A31-796C-4918-BF5B-ABE09E408733}" type="datetime1">
              <a:rPr lang="en-US" smtClean="0"/>
              <a:pPr/>
              <a:t>4/25/2012</a:t>
            </a:fld>
            <a:endParaRPr lang="en-US"/>
          </a:p>
        </p:txBody>
      </p:sp>
      <p:sp>
        <p:nvSpPr>
          <p:cNvPr id="5" name="Slide Number Placeholder 4"/>
          <p:cNvSpPr>
            <a:spLocks noGrp="1"/>
          </p:cNvSpPr>
          <p:nvPr>
            <p:ph type="sldNum" sz="quarter" idx="11"/>
          </p:nvPr>
        </p:nvSpPr>
        <p:spPr/>
        <p:txBody>
          <a:bodyPr/>
          <a:lstStyle/>
          <a:p>
            <a:fld id="{D8C653E3-BBE5-4F01-820D-B72B752E6F6D}" type="slidenum">
              <a:rPr lang="en-US" smtClean="0"/>
              <a:pPr/>
              <a:t>5</a:t>
            </a:fld>
            <a:endParaRPr lang="en-US" dirty="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show 5.5 and higher</a:t>
            </a:r>
            <a:endParaRPr lang="en-US" dirty="0"/>
          </a:p>
        </p:txBody>
      </p:sp>
      <p:sp>
        <p:nvSpPr>
          <p:cNvPr id="4" name="Slide Number Placeholder 3"/>
          <p:cNvSpPr>
            <a:spLocks noGrp="1"/>
          </p:cNvSpPr>
          <p:nvPr>
            <p:ph type="sldNum" sz="quarter" idx="10"/>
          </p:nvPr>
        </p:nvSpPr>
        <p:spPr/>
        <p:txBody>
          <a:bodyPr/>
          <a:lstStyle/>
          <a:p>
            <a:fld id="{C8583572-D12B-4571-AFAB-2CC6D76CB53E}"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1.3 g – this is what</a:t>
            </a:r>
            <a:r>
              <a:rPr lang="en-US" baseline="0" dirty="0" smtClean="0"/>
              <a:t> things may look at the center of an earthquake.</a:t>
            </a:r>
            <a:endParaRPr lang="en-US" dirty="0"/>
          </a:p>
        </p:txBody>
      </p:sp>
      <p:sp>
        <p:nvSpPr>
          <p:cNvPr id="4" name="Slide Number Placeholder 3"/>
          <p:cNvSpPr>
            <a:spLocks noGrp="1"/>
          </p:cNvSpPr>
          <p:nvPr>
            <p:ph type="sldNum" sz="quarter" idx="10"/>
          </p:nvPr>
        </p:nvSpPr>
        <p:spPr/>
        <p:txBody>
          <a:bodyPr/>
          <a:lstStyle/>
          <a:p>
            <a:fld id="{C8583572-D12B-4571-AFAB-2CC6D76CB53E}" type="slidenum">
              <a:rPr lang="en-US" smtClean="0"/>
              <a:pPr/>
              <a:t>22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this is the big question.</a:t>
            </a:r>
            <a:endParaRPr lang="en-US" dirty="0"/>
          </a:p>
        </p:txBody>
      </p:sp>
      <p:sp>
        <p:nvSpPr>
          <p:cNvPr id="4" name="Slide Number Placeholder 3"/>
          <p:cNvSpPr>
            <a:spLocks noGrp="1"/>
          </p:cNvSpPr>
          <p:nvPr>
            <p:ph type="sldNum" sz="quarter" idx="10"/>
          </p:nvPr>
        </p:nvSpPr>
        <p:spPr/>
        <p:txBody>
          <a:bodyPr/>
          <a:lstStyle/>
          <a:p>
            <a:fld id="{C8583572-D12B-4571-AFAB-2CC6D76CB53E}" type="slidenum">
              <a:rPr lang="en-US" smtClean="0"/>
              <a:pPr/>
              <a:t>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Everyday furniture becomes</a:t>
            </a:r>
            <a:r>
              <a:rPr lang="en-US" baseline="0" dirty="0" smtClean="0"/>
              <a:t> a danger.</a:t>
            </a:r>
            <a:endParaRPr lang="en-US" dirty="0"/>
          </a:p>
        </p:txBody>
      </p:sp>
      <p:sp>
        <p:nvSpPr>
          <p:cNvPr id="4" name="Slide Number Placeholder 3"/>
          <p:cNvSpPr>
            <a:spLocks noGrp="1"/>
          </p:cNvSpPr>
          <p:nvPr>
            <p:ph type="sldNum" sz="quarter" idx="10"/>
          </p:nvPr>
        </p:nvSpPr>
        <p:spPr/>
        <p:txBody>
          <a:bodyPr/>
          <a:lstStyle/>
          <a:p>
            <a:fld id="{C8583572-D12B-4571-AFAB-2CC6D76CB53E}" type="slidenum">
              <a:rPr lang="en-US" smtClean="0"/>
              <a:pPr/>
              <a:t>24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Liquidification</a:t>
            </a:r>
            <a:endParaRPr lang="en-US" dirty="0"/>
          </a:p>
        </p:txBody>
      </p:sp>
      <p:sp>
        <p:nvSpPr>
          <p:cNvPr id="4" name="Slide Number Placeholder 3"/>
          <p:cNvSpPr>
            <a:spLocks noGrp="1"/>
          </p:cNvSpPr>
          <p:nvPr>
            <p:ph type="sldNum" sz="quarter" idx="10"/>
          </p:nvPr>
        </p:nvSpPr>
        <p:spPr/>
        <p:txBody>
          <a:bodyPr/>
          <a:lstStyle/>
          <a:p>
            <a:fld id="{C8583572-D12B-4571-AFAB-2CC6D76CB53E}"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5" name="Line 41"/>
          <p:cNvSpPr>
            <a:spLocks noChangeShapeType="1"/>
          </p:cNvSpPr>
          <p:nvPr/>
        </p:nvSpPr>
        <p:spPr bwMode="auto">
          <a:xfrm>
            <a:off x="0" y="1072896"/>
            <a:ext cx="9144000" cy="1588"/>
          </a:xfrm>
          <a:prstGeom prst="line">
            <a:avLst/>
          </a:prstGeom>
          <a:noFill/>
          <a:ln w="38100">
            <a:solidFill>
              <a:srgbClr val="0054A4"/>
            </a:solidFill>
            <a:round/>
            <a:headEnd/>
            <a:tailEnd/>
          </a:ln>
          <a:effectLst/>
        </p:spPr>
        <p:txBody>
          <a:bodyPr lIns="92075" tIns="46038" rIns="92075" bIns="46038" anchor="ctr"/>
          <a:lstStyle/>
          <a:p>
            <a:endParaRPr lang="en-US"/>
          </a:p>
        </p:txBody>
      </p:sp>
      <p:sp>
        <p:nvSpPr>
          <p:cNvPr id="963589" name="Rectangle 5"/>
          <p:cNvSpPr>
            <a:spLocks noGrp="1" noChangeArrowheads="1"/>
          </p:cNvSpPr>
          <p:nvPr>
            <p:ph type="subTitle" idx="1"/>
          </p:nvPr>
        </p:nvSpPr>
        <p:spPr>
          <a:xfrm>
            <a:off x="2053652" y="4365880"/>
            <a:ext cx="5036696" cy="1906334"/>
          </a:xfrm>
        </p:spPr>
        <p:txBody>
          <a:bodyPr/>
          <a:lstStyle>
            <a:lvl1pPr marL="0" indent="0" algn="ctr" eaLnBrk="0" hangingPunct="0">
              <a:lnSpc>
                <a:spcPct val="115000"/>
              </a:lnSpc>
              <a:spcBef>
                <a:spcPct val="0"/>
              </a:spcBef>
              <a:buSzPct val="85000"/>
              <a:buFont typeface="Monotype Sorts"/>
              <a:buNone/>
              <a:defRPr sz="2000" b="1"/>
            </a:lvl1pPr>
          </a:lstStyle>
          <a:p>
            <a:r>
              <a:rPr lang="en-US" smtClean="0"/>
              <a:t>Click to edit Master subtitle style</a:t>
            </a:r>
            <a:endParaRPr lang="en-US" dirty="0"/>
          </a:p>
        </p:txBody>
      </p:sp>
      <p:sp>
        <p:nvSpPr>
          <p:cNvPr id="963616" name="Rectangle 32"/>
          <p:cNvSpPr>
            <a:spLocks noChangeArrowheads="1"/>
          </p:cNvSpPr>
          <p:nvPr/>
        </p:nvSpPr>
        <p:spPr bwMode="auto">
          <a:xfrm>
            <a:off x="4478996" y="2319345"/>
            <a:ext cx="186013" cy="523862"/>
          </a:xfrm>
          <a:prstGeom prst="rect">
            <a:avLst/>
          </a:prstGeom>
          <a:noFill/>
          <a:ln w="9525">
            <a:noFill/>
            <a:miter lim="800000"/>
            <a:headEnd/>
            <a:tailEnd/>
          </a:ln>
          <a:effectLst/>
        </p:spPr>
        <p:txBody>
          <a:bodyPr wrap="none" lIns="92075" tIns="46038" rIns="92075" bIns="46038" anchor="ctr">
            <a:spAutoFit/>
          </a:bodyPr>
          <a:lstStyle/>
          <a:p>
            <a:endParaRPr lang="en-US"/>
          </a:p>
        </p:txBody>
      </p:sp>
      <p:sp>
        <p:nvSpPr>
          <p:cNvPr id="963618" name="Rectangle 34"/>
          <p:cNvSpPr>
            <a:spLocks noChangeArrowheads="1"/>
          </p:cNvSpPr>
          <p:nvPr/>
        </p:nvSpPr>
        <p:spPr bwMode="auto">
          <a:xfrm>
            <a:off x="4478996" y="2319345"/>
            <a:ext cx="186013" cy="523862"/>
          </a:xfrm>
          <a:prstGeom prst="rect">
            <a:avLst/>
          </a:prstGeom>
          <a:noFill/>
          <a:ln w="9525">
            <a:noFill/>
            <a:miter lim="800000"/>
            <a:headEnd/>
            <a:tailEnd/>
          </a:ln>
          <a:effectLst/>
        </p:spPr>
        <p:txBody>
          <a:bodyPr wrap="none" lIns="92075" tIns="46038" rIns="92075" bIns="46038" anchor="ctr">
            <a:spAutoFit/>
          </a:bodyPr>
          <a:lstStyle/>
          <a:p>
            <a:endParaRPr lang="en-US"/>
          </a:p>
        </p:txBody>
      </p:sp>
      <p:sp>
        <p:nvSpPr>
          <p:cNvPr id="963622" name="Rectangle 38"/>
          <p:cNvSpPr>
            <a:spLocks noChangeArrowheads="1"/>
          </p:cNvSpPr>
          <p:nvPr/>
        </p:nvSpPr>
        <p:spPr bwMode="auto">
          <a:xfrm>
            <a:off x="4478996" y="2319345"/>
            <a:ext cx="186013" cy="523862"/>
          </a:xfrm>
          <a:prstGeom prst="rect">
            <a:avLst/>
          </a:prstGeom>
          <a:noFill/>
          <a:ln w="9525">
            <a:noFill/>
            <a:miter lim="800000"/>
            <a:headEnd/>
            <a:tailEnd/>
          </a:ln>
          <a:effectLst/>
        </p:spPr>
        <p:txBody>
          <a:bodyPr wrap="none" lIns="92075" tIns="46038" rIns="92075" bIns="46038" anchor="ctr">
            <a:spAutoFit/>
          </a:bodyPr>
          <a:lstStyle/>
          <a:p>
            <a:endParaRPr lang="en-US"/>
          </a:p>
        </p:txBody>
      </p:sp>
      <p:pic>
        <p:nvPicPr>
          <p:cNvPr id="11" name="Picture 10" descr="ASPR Logo RGB.png"/>
          <p:cNvPicPr>
            <a:picLocks noChangeAspect="1"/>
          </p:cNvPicPr>
          <p:nvPr/>
        </p:nvPicPr>
        <p:blipFill>
          <a:blip r:embed="rId2" cstate="print"/>
          <a:stretch>
            <a:fillRect/>
          </a:stretch>
        </p:blipFill>
        <p:spPr>
          <a:xfrm>
            <a:off x="7321924" y="231030"/>
            <a:ext cx="1512001" cy="640080"/>
          </a:xfrm>
          <a:prstGeom prst="rect">
            <a:avLst/>
          </a:prstGeom>
        </p:spPr>
      </p:pic>
      <p:pic>
        <p:nvPicPr>
          <p:cNvPr id="12" name="Picture 11" descr="dhhs_logo reflex blue rgb.png"/>
          <p:cNvPicPr>
            <a:picLocks noChangeAspect="1"/>
          </p:cNvPicPr>
          <p:nvPr/>
        </p:nvPicPr>
        <p:blipFill>
          <a:blip r:embed="rId3" cstate="print"/>
          <a:stretch>
            <a:fillRect/>
          </a:stretch>
        </p:blipFill>
        <p:spPr>
          <a:xfrm>
            <a:off x="213853" y="121302"/>
            <a:ext cx="822960" cy="822960"/>
          </a:xfrm>
          <a:prstGeom prst="rect">
            <a:avLst/>
          </a:prstGeom>
        </p:spPr>
      </p:pic>
      <p:sp>
        <p:nvSpPr>
          <p:cNvPr id="13" name="TextBox 12"/>
          <p:cNvSpPr txBox="1"/>
          <p:nvPr/>
        </p:nvSpPr>
        <p:spPr>
          <a:xfrm>
            <a:off x="1207008" y="118874"/>
            <a:ext cx="5394960" cy="1023357"/>
          </a:xfrm>
          <a:prstGeom prst="rect">
            <a:avLst/>
          </a:prstGeom>
          <a:noFill/>
        </p:spPr>
        <p:txBody>
          <a:bodyPr wrap="square" rtlCol="0">
            <a:spAutoFit/>
          </a:bodyPr>
          <a:lstStyle/>
          <a:p>
            <a:pPr algn="l">
              <a:spcAft>
                <a:spcPts val="300"/>
              </a:spcAft>
            </a:pPr>
            <a:r>
              <a:rPr lang="en-US" sz="1200" b="1" i="1" dirty="0" smtClean="0">
                <a:solidFill>
                  <a:srgbClr val="0054A4"/>
                </a:solidFill>
                <a:effectLst/>
              </a:rPr>
              <a:t>United States Department of</a:t>
            </a:r>
          </a:p>
          <a:p>
            <a:pPr algn="l"/>
            <a:r>
              <a:rPr lang="en-US" sz="2200" b="1" i="0" spc="0" baseline="0" dirty="0" smtClean="0">
                <a:solidFill>
                  <a:srgbClr val="0054A4"/>
                </a:solidFill>
                <a:effectLst/>
                <a:latin typeface="Adobe Garamond Pro" pitchFamily="18" charset="0"/>
                <a:cs typeface="Times New Roman" pitchFamily="18" charset="0"/>
              </a:rPr>
              <a:t>Health &amp; Human Services</a:t>
            </a:r>
          </a:p>
          <a:p>
            <a:pPr algn="l"/>
            <a:r>
              <a:rPr lang="en-US" sz="1200" b="1" i="0" dirty="0" smtClean="0">
                <a:solidFill>
                  <a:srgbClr val="0054A4"/>
                </a:solidFill>
                <a:effectLst/>
              </a:rPr>
              <a:t>Office of the Assistant Secretary for</a:t>
            </a:r>
            <a:r>
              <a:rPr lang="en-US" sz="1200" b="1" i="0" baseline="0" dirty="0" smtClean="0">
                <a:solidFill>
                  <a:srgbClr val="0054A4"/>
                </a:solidFill>
                <a:effectLst/>
              </a:rPr>
              <a:t> Preparedness and Response</a:t>
            </a:r>
            <a:endParaRPr lang="en-US" sz="1200" b="1" i="0" dirty="0" smtClean="0">
              <a:solidFill>
                <a:srgbClr val="0054A4"/>
              </a:solidFill>
              <a:effectLst/>
            </a:endParaRPr>
          </a:p>
          <a:p>
            <a:pPr algn="l"/>
            <a:endParaRPr lang="en-US" sz="1200" b="1" i="1" dirty="0">
              <a:solidFill>
                <a:srgbClr val="0054A4"/>
              </a:solidFill>
              <a:effectLst/>
            </a:endParaRPr>
          </a:p>
        </p:txBody>
      </p:sp>
      <p:sp>
        <p:nvSpPr>
          <p:cNvPr id="18" name="Text Placeholder 17"/>
          <p:cNvSpPr>
            <a:spLocks noGrp="1"/>
          </p:cNvSpPr>
          <p:nvPr>
            <p:ph type="body" sz="quarter" idx="10"/>
          </p:nvPr>
        </p:nvSpPr>
        <p:spPr>
          <a:xfrm>
            <a:off x="771998" y="1905000"/>
            <a:ext cx="7585023" cy="1521033"/>
          </a:xfrm>
        </p:spPr>
        <p:txBody>
          <a:bodyPr anchor="ctr" anchorCtr="0"/>
          <a:lstStyle>
            <a:lvl1pPr algn="ctr">
              <a:buNone/>
              <a:defRPr lang="en-US" sz="3200" b="1" dirty="0" smtClean="0">
                <a:solidFill>
                  <a:srgbClr val="0054A4"/>
                </a:solidFill>
                <a:latin typeface="+mj-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8" name="Text Placeholder 17"/>
          <p:cNvSpPr>
            <a:spLocks noGrp="1"/>
          </p:cNvSpPr>
          <p:nvPr>
            <p:ph type="body" sz="quarter" idx="11"/>
          </p:nvPr>
        </p:nvSpPr>
        <p:spPr>
          <a:xfrm>
            <a:off x="457200" y="1371600"/>
            <a:ext cx="8229600" cy="4846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006475" y="205933"/>
            <a:ext cx="7061200" cy="860425"/>
          </a:xfrm>
        </p:spPr>
        <p:txBody>
          <a:bodyPr/>
          <a:lstStyle/>
          <a:p>
            <a:r>
              <a:rPr lang="en-US" smtClean="0"/>
              <a:t>Click to edit Master title style</a:t>
            </a:r>
            <a:endParaRPr lang="en-US" dirty="0"/>
          </a:p>
        </p:txBody>
      </p:sp>
      <p:cxnSp>
        <p:nvCxnSpPr>
          <p:cNvPr id="7" name="Straight Connector 6"/>
          <p:cNvCxnSpPr/>
          <p:nvPr/>
        </p:nvCxnSpPr>
        <p:spPr bwMode="auto">
          <a:xfrm>
            <a:off x="2560322" y="4998720"/>
            <a:ext cx="5454649" cy="141820"/>
          </a:xfrm>
          <a:prstGeom prst="line">
            <a:avLst/>
          </a:prstGeom>
          <a:noFill/>
          <a:ln w="9525" cap="flat" cmpd="sng" algn="ctr">
            <a:noFill/>
            <a:prstDash val="solid"/>
            <a:round/>
            <a:headEnd type="none" w="med" len="med"/>
            <a:tailEnd type="none" w="med" len="med"/>
          </a:ln>
          <a:effectLst/>
        </p:spPr>
      </p:cxnSp>
      <p:sp>
        <p:nvSpPr>
          <p:cNvPr id="8" name="Slide Number Placeholder 5"/>
          <p:cNvSpPr txBox="1">
            <a:spLocks/>
          </p:cNvSpPr>
          <p:nvPr/>
        </p:nvSpPr>
        <p:spPr bwMode="auto">
          <a:xfrm>
            <a:off x="8518849" y="6456897"/>
            <a:ext cx="381312" cy="3020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1A2EFEF-55F1-4307-B968-C91D74BD382E}" type="slidenum">
              <a:rPr kumimoji="0" lang="en-US" sz="900" b="0" i="0" u="none" strike="noStrike" kern="1200" cap="none" spc="0" normalizeH="0" baseline="0" noProof="0" smtClean="0">
                <a:ln>
                  <a:noFill/>
                </a:ln>
                <a:solidFill>
                  <a:srgbClr val="0054A4"/>
                </a:solidFill>
                <a:effectLst/>
                <a:uLnTx/>
                <a:uFillTx/>
                <a:latin typeface="+mn-lt"/>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rgbClr val="0054A4"/>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nd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8518849" y="6456897"/>
            <a:ext cx="381312" cy="302045"/>
          </a:xfrm>
          <a:prstGeom prst="rect">
            <a:avLst/>
          </a:prstGeom>
        </p:spPr>
        <p:txBody>
          <a:bodyPr/>
          <a:lstStyle/>
          <a:p>
            <a:fld id="{2686D9A5-FCA4-4D77-A2C4-78B3D3C3117A}" type="slidenum">
              <a:rPr lang="en-US" smtClean="0"/>
              <a:pPr/>
              <a:t>‹#›</a:t>
            </a:fld>
            <a:endParaRPr lang="en-US"/>
          </a:p>
        </p:txBody>
      </p:sp>
      <p:sp>
        <p:nvSpPr>
          <p:cNvPr id="9" name="Content Placeholder 8"/>
          <p:cNvSpPr>
            <a:spLocks noGrp="1"/>
          </p:cNvSpPr>
          <p:nvPr>
            <p:ph sz="quarter" idx="13"/>
          </p:nvPr>
        </p:nvSpPr>
        <p:spPr>
          <a:xfrm>
            <a:off x="457200" y="1371598"/>
            <a:ext cx="8229600" cy="4846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371598"/>
            <a:ext cx="4023360" cy="4846320"/>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8200" y="1371599"/>
            <a:ext cx="4038600" cy="4846320"/>
          </a:xfrm>
        </p:spPr>
        <p:txBody>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5"/>
          <p:cNvSpPr>
            <a:spLocks noGrp="1"/>
          </p:cNvSpPr>
          <p:nvPr>
            <p:ph type="sldNum" sz="quarter" idx="12"/>
          </p:nvPr>
        </p:nvSpPr>
        <p:spPr>
          <a:xfrm>
            <a:off x="8518849" y="6456897"/>
            <a:ext cx="381312" cy="302045"/>
          </a:xfrm>
          <a:prstGeom prst="rect">
            <a:avLst/>
          </a:prstGeom>
        </p:spPr>
        <p:txBody>
          <a:bodyPr/>
          <a:lstStyle/>
          <a:p>
            <a:fld id="{2686D9A5-FCA4-4D77-A2C4-78B3D3C311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and Object">
    <p:spTree>
      <p:nvGrpSpPr>
        <p:cNvPr id="1" name=""/>
        <p:cNvGrpSpPr/>
        <p:nvPr/>
      </p:nvGrpSpPr>
      <p:grpSpPr>
        <a:xfrm>
          <a:off x="0" y="0"/>
          <a:ext cx="0" cy="0"/>
          <a:chOff x="0" y="0"/>
          <a:chExt cx="0" cy="0"/>
        </a:xfrm>
      </p:grpSpPr>
      <p:sp>
        <p:nvSpPr>
          <p:cNvPr id="8" name="Title 1"/>
          <p:cNvSpPr>
            <a:spLocks noGrp="1"/>
          </p:cNvSpPr>
          <p:nvPr>
            <p:ph type="title"/>
          </p:nvPr>
        </p:nvSpPr>
        <p:spPr>
          <a:xfrm>
            <a:off x="1006475" y="205933"/>
            <a:ext cx="7061200" cy="860425"/>
          </a:xfrm>
        </p:spPr>
        <p:txBody>
          <a:bodyPr/>
          <a:lstStyle/>
          <a:p>
            <a:r>
              <a:rPr lang="en-US" smtClean="0"/>
              <a:t>Click to edit Master title style</a:t>
            </a:r>
            <a:endParaRPr lang="en-US" dirty="0"/>
          </a:p>
        </p:txBody>
      </p:sp>
      <p:sp>
        <p:nvSpPr>
          <p:cNvPr id="9" name="Content Placeholder 3"/>
          <p:cNvSpPr>
            <a:spLocks noGrp="1"/>
          </p:cNvSpPr>
          <p:nvPr>
            <p:ph sz="half" idx="2"/>
          </p:nvPr>
        </p:nvSpPr>
        <p:spPr>
          <a:xfrm>
            <a:off x="5303520" y="1371598"/>
            <a:ext cx="3383280" cy="4846320"/>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Text Placeholder 17"/>
          <p:cNvSpPr>
            <a:spLocks noGrp="1"/>
          </p:cNvSpPr>
          <p:nvPr>
            <p:ph type="body" sz="quarter" idx="11"/>
          </p:nvPr>
        </p:nvSpPr>
        <p:spPr>
          <a:xfrm>
            <a:off x="457201" y="1371599"/>
            <a:ext cx="4572000" cy="4846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5"/>
          <p:cNvSpPr>
            <a:spLocks noGrp="1"/>
          </p:cNvSpPr>
          <p:nvPr>
            <p:ph type="sldNum" sz="quarter" idx="12"/>
          </p:nvPr>
        </p:nvSpPr>
        <p:spPr>
          <a:xfrm>
            <a:off x="8518849" y="6456897"/>
            <a:ext cx="381312" cy="302045"/>
          </a:xfrm>
          <a:prstGeom prst="rect">
            <a:avLst/>
          </a:prstGeom>
        </p:spPr>
        <p:txBody>
          <a:bodyPr/>
          <a:lstStyle/>
          <a:p>
            <a:fld id="{2686D9A5-FCA4-4D77-A2C4-78B3D3C311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a:xfrm>
            <a:off x="457200" y="6356350"/>
            <a:ext cx="2133600" cy="365125"/>
          </a:xfrm>
          <a:prstGeom prst="rect">
            <a:avLst/>
          </a:prstGeom>
        </p:spPr>
        <p:txBody>
          <a:bodyPr/>
          <a:lstStyle/>
          <a:p>
            <a:endParaRPr lang="en-US"/>
          </a:p>
        </p:txBody>
      </p:sp>
      <p:sp>
        <p:nvSpPr>
          <p:cNvPr id="19" name="Footer Placeholder 18"/>
          <p:cNvSpPr>
            <a:spLocks noGrp="1"/>
          </p:cNvSpPr>
          <p:nvPr>
            <p:ph type="ftr" sz="quarter" idx="11"/>
          </p:nvPr>
        </p:nvSpPr>
        <p:spPr>
          <a:xfrm>
            <a:off x="2667000" y="6356350"/>
            <a:ext cx="3352800" cy="365125"/>
          </a:xfrm>
          <a:prstGeom prst="rect">
            <a:avLst/>
          </a:prstGeom>
        </p:spPr>
        <p:txBody>
          <a:bodyPr/>
          <a:lstStyle/>
          <a:p>
            <a:endParaRPr lang="en-US"/>
          </a:p>
        </p:txBody>
      </p:sp>
      <p:sp>
        <p:nvSpPr>
          <p:cNvPr id="27" name="Slide Number Placeholder 26"/>
          <p:cNvSpPr>
            <a:spLocks noGrp="1"/>
          </p:cNvSpPr>
          <p:nvPr>
            <p:ph type="sldNum" sz="quarter" idx="12"/>
          </p:nvPr>
        </p:nvSpPr>
        <p:spPr/>
        <p:txBody>
          <a:bodyPr/>
          <a:lstStyle/>
          <a:p>
            <a:fld id="{2686D9A5-FCA4-4D77-A2C4-78B3D3C3117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686D9A5-FCA4-4D77-A2C4-78B3D3C3117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bwMode="auto">
          <a:xfrm>
            <a:off x="1006475" y="205933"/>
            <a:ext cx="7061200" cy="8604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926723" name="Rectangle 3"/>
          <p:cNvSpPr>
            <a:spLocks noGrp="1" noChangeArrowheads="1"/>
          </p:cNvSpPr>
          <p:nvPr>
            <p:ph type="body" idx="1"/>
          </p:nvPr>
        </p:nvSpPr>
        <p:spPr bwMode="auto">
          <a:xfrm>
            <a:off x="457200" y="1371600"/>
            <a:ext cx="8229600" cy="48463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26761" name="Line 41"/>
          <p:cNvSpPr>
            <a:spLocks noChangeShapeType="1"/>
          </p:cNvSpPr>
          <p:nvPr/>
        </p:nvSpPr>
        <p:spPr bwMode="auto">
          <a:xfrm>
            <a:off x="0" y="1066800"/>
            <a:ext cx="9144000" cy="1588"/>
          </a:xfrm>
          <a:prstGeom prst="line">
            <a:avLst/>
          </a:prstGeom>
          <a:noFill/>
          <a:ln w="38100">
            <a:solidFill>
              <a:srgbClr val="0054A4"/>
            </a:solidFill>
            <a:round/>
            <a:headEnd/>
            <a:tailEnd/>
          </a:ln>
          <a:effectLst/>
        </p:spPr>
        <p:txBody>
          <a:bodyPr lIns="92075" tIns="46038" rIns="92075" bIns="46038" anchor="ctr"/>
          <a:lstStyle/>
          <a:p>
            <a:endParaRPr lang="en-US"/>
          </a:p>
        </p:txBody>
      </p:sp>
      <p:pic>
        <p:nvPicPr>
          <p:cNvPr id="14" name="Picture 13" descr="ASPR Logo RGB.png"/>
          <p:cNvPicPr>
            <a:picLocks noChangeAspect="1"/>
          </p:cNvPicPr>
          <p:nvPr/>
        </p:nvPicPr>
        <p:blipFill>
          <a:blip r:embed="rId9" cstate="print"/>
          <a:stretch>
            <a:fillRect/>
          </a:stretch>
        </p:blipFill>
        <p:spPr>
          <a:xfrm>
            <a:off x="7651108" y="341132"/>
            <a:ext cx="1296001" cy="548640"/>
          </a:xfrm>
          <a:prstGeom prst="rect">
            <a:avLst/>
          </a:prstGeom>
        </p:spPr>
      </p:pic>
      <p:pic>
        <p:nvPicPr>
          <p:cNvPr id="15" name="Picture 14" descr="dhhs_logo reflex blue rgb.png"/>
          <p:cNvPicPr>
            <a:picLocks noChangeAspect="1"/>
          </p:cNvPicPr>
          <p:nvPr/>
        </p:nvPicPr>
        <p:blipFill>
          <a:blip r:embed="rId10" cstate="print"/>
          <a:stretch>
            <a:fillRect/>
          </a:stretch>
        </p:blipFill>
        <p:spPr>
          <a:xfrm>
            <a:off x="177277" y="121302"/>
            <a:ext cx="822960" cy="822960"/>
          </a:xfrm>
          <a:prstGeom prst="rect">
            <a:avLst/>
          </a:prstGeom>
        </p:spPr>
      </p:pic>
      <p:cxnSp>
        <p:nvCxnSpPr>
          <p:cNvPr id="20" name="Straight Connector 19"/>
          <p:cNvCxnSpPr/>
          <p:nvPr/>
        </p:nvCxnSpPr>
        <p:spPr bwMode="auto">
          <a:xfrm>
            <a:off x="5402426" y="1203651"/>
            <a:ext cx="3097764" cy="74645"/>
          </a:xfrm>
          <a:prstGeom prst="line">
            <a:avLst/>
          </a:prstGeom>
          <a:noFill/>
          <a:ln w="9525" cap="flat" cmpd="sng" algn="ctr">
            <a:noFill/>
            <a:prstDash val="solid"/>
            <a:round/>
            <a:headEnd type="none" w="med" len="med"/>
            <a:tailEnd type="none" w="med" len="med"/>
          </a:ln>
          <a:effectLst/>
        </p:spPr>
      </p:cxnSp>
      <p:sp>
        <p:nvSpPr>
          <p:cNvPr id="21" name="TextBox 20"/>
          <p:cNvSpPr txBox="1"/>
          <p:nvPr/>
        </p:nvSpPr>
        <p:spPr>
          <a:xfrm>
            <a:off x="480060" y="6416971"/>
            <a:ext cx="8206740" cy="400110"/>
          </a:xfrm>
          <a:prstGeom prst="rect">
            <a:avLst/>
          </a:prstGeom>
          <a:noFill/>
          <a:ln>
            <a:noFill/>
          </a:ln>
        </p:spPr>
        <p:txBody>
          <a:bodyPr wrap="square" rtlCol="0">
            <a:spAutoFit/>
          </a:bodyPr>
          <a:lstStyle/>
          <a:p>
            <a:pPr marR="0" lvl="1" algn="ctr"/>
            <a:r>
              <a:rPr lang="en-US" sz="2000" b="0" i="1" spc="30" baseline="30000" dirty="0" smtClean="0">
                <a:solidFill>
                  <a:srgbClr val="0054A3"/>
                </a:solidFill>
                <a:effectLst/>
                <a:latin typeface="+mj-lt"/>
              </a:rPr>
              <a:t>ASPR:</a:t>
            </a:r>
            <a:r>
              <a:rPr lang="en-US" sz="2000" b="0" i="1" spc="0" baseline="30000" dirty="0" smtClean="0">
                <a:solidFill>
                  <a:srgbClr val="0054A3"/>
                </a:solidFill>
                <a:effectLst/>
                <a:latin typeface="+mj-lt"/>
              </a:rPr>
              <a:t> Resilient People. Healthy Communities. A Nation Prepared.</a:t>
            </a:r>
            <a:endParaRPr lang="en-US" sz="2000" b="0" spc="0" dirty="0">
              <a:effectLst/>
              <a:latin typeface="+mj-lt"/>
            </a:endParaRPr>
          </a:p>
        </p:txBody>
      </p:sp>
      <p:sp>
        <p:nvSpPr>
          <p:cNvPr id="17" name="Slide Number Placeholder 5"/>
          <p:cNvSpPr>
            <a:spLocks noGrp="1"/>
          </p:cNvSpPr>
          <p:nvPr>
            <p:ph type="sldNum" sz="quarter" idx="4"/>
          </p:nvPr>
        </p:nvSpPr>
        <p:spPr>
          <a:xfrm>
            <a:off x="8518848" y="6456897"/>
            <a:ext cx="472751" cy="302045"/>
          </a:xfrm>
          <a:prstGeom prst="rect">
            <a:avLst/>
          </a:prstGeom>
        </p:spPr>
        <p:txBody>
          <a:bodyPr/>
          <a:lstStyle>
            <a:lvl1pPr algn="r">
              <a:defRPr sz="1000" b="0">
                <a:solidFill>
                  <a:srgbClr val="0054A4"/>
                </a:solidFill>
                <a:effectLst/>
              </a:defRPr>
            </a:lvl1pPr>
          </a:lstStyle>
          <a:p>
            <a:fld id="{2686D9A5-FCA4-4D77-A2C4-78B3D3C311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iming>
    <p:tnLst>
      <p:par>
        <p:cTn id="1" dur="indefinite" restart="never" nodeType="tmRoot"/>
      </p:par>
    </p:tnLst>
  </p:timing>
  <p:hf sldNum="0" hdr="0" ftr="0" dt="0"/>
  <p:txStyles>
    <p:titleStyle>
      <a:lvl1pPr algn="ctr" rtl="0" eaLnBrk="1" fontAlgn="base" hangingPunct="1">
        <a:spcBef>
          <a:spcPct val="0"/>
        </a:spcBef>
        <a:spcAft>
          <a:spcPct val="0"/>
        </a:spcAft>
        <a:defRPr sz="2800" b="1">
          <a:solidFill>
            <a:srgbClr val="0054A4"/>
          </a:solidFill>
          <a:latin typeface="+mj-lt"/>
          <a:ea typeface="+mj-ea"/>
          <a:cs typeface="+mj-cs"/>
        </a:defRPr>
      </a:lvl1pPr>
      <a:lvl2pPr algn="ctr" rtl="0" eaLnBrk="1" fontAlgn="base" hangingPunct="1">
        <a:spcBef>
          <a:spcPct val="0"/>
        </a:spcBef>
        <a:spcAft>
          <a:spcPct val="0"/>
        </a:spcAft>
        <a:defRPr sz="2800" b="1">
          <a:solidFill>
            <a:srgbClr val="000066"/>
          </a:solidFill>
          <a:latin typeface="Arial" pitchFamily="34" charset="0"/>
        </a:defRPr>
      </a:lvl2pPr>
      <a:lvl3pPr algn="ctr" rtl="0" eaLnBrk="1" fontAlgn="base" hangingPunct="1">
        <a:spcBef>
          <a:spcPct val="0"/>
        </a:spcBef>
        <a:spcAft>
          <a:spcPct val="0"/>
        </a:spcAft>
        <a:defRPr sz="2800" b="1">
          <a:solidFill>
            <a:srgbClr val="000066"/>
          </a:solidFill>
          <a:latin typeface="Arial" pitchFamily="34" charset="0"/>
        </a:defRPr>
      </a:lvl3pPr>
      <a:lvl4pPr algn="ctr" rtl="0" eaLnBrk="1" fontAlgn="base" hangingPunct="1">
        <a:spcBef>
          <a:spcPct val="0"/>
        </a:spcBef>
        <a:spcAft>
          <a:spcPct val="0"/>
        </a:spcAft>
        <a:defRPr sz="2800" b="1">
          <a:solidFill>
            <a:srgbClr val="000066"/>
          </a:solidFill>
          <a:latin typeface="Arial" pitchFamily="34" charset="0"/>
        </a:defRPr>
      </a:lvl4pPr>
      <a:lvl5pPr algn="ctr" rtl="0" eaLnBrk="1" fontAlgn="base" hangingPunct="1">
        <a:spcBef>
          <a:spcPct val="0"/>
        </a:spcBef>
        <a:spcAft>
          <a:spcPct val="0"/>
        </a:spcAft>
        <a:defRPr sz="2800" b="1">
          <a:solidFill>
            <a:srgbClr val="000066"/>
          </a:solidFill>
          <a:latin typeface="Arial" pitchFamily="34" charset="0"/>
        </a:defRPr>
      </a:lvl5pPr>
      <a:lvl6pPr marL="457200" algn="ctr" rtl="0" eaLnBrk="1" fontAlgn="base" hangingPunct="1">
        <a:spcBef>
          <a:spcPct val="0"/>
        </a:spcBef>
        <a:spcAft>
          <a:spcPct val="0"/>
        </a:spcAft>
        <a:defRPr sz="2800" b="1">
          <a:solidFill>
            <a:srgbClr val="000066"/>
          </a:solidFill>
          <a:latin typeface="Arial" pitchFamily="34" charset="0"/>
        </a:defRPr>
      </a:lvl6pPr>
      <a:lvl7pPr marL="914400" algn="ctr" rtl="0" eaLnBrk="1" fontAlgn="base" hangingPunct="1">
        <a:spcBef>
          <a:spcPct val="0"/>
        </a:spcBef>
        <a:spcAft>
          <a:spcPct val="0"/>
        </a:spcAft>
        <a:defRPr sz="2800" b="1">
          <a:solidFill>
            <a:srgbClr val="000066"/>
          </a:solidFill>
          <a:latin typeface="Arial" pitchFamily="34" charset="0"/>
        </a:defRPr>
      </a:lvl7pPr>
      <a:lvl8pPr marL="1371600" algn="ctr" rtl="0" eaLnBrk="1" fontAlgn="base" hangingPunct="1">
        <a:spcBef>
          <a:spcPct val="0"/>
        </a:spcBef>
        <a:spcAft>
          <a:spcPct val="0"/>
        </a:spcAft>
        <a:defRPr sz="2800" b="1">
          <a:solidFill>
            <a:srgbClr val="000066"/>
          </a:solidFill>
          <a:latin typeface="Arial" pitchFamily="34" charset="0"/>
        </a:defRPr>
      </a:lvl8pPr>
      <a:lvl9pPr marL="1828800" algn="ctr" rtl="0" eaLnBrk="1" fontAlgn="base" hangingPunct="1">
        <a:spcBef>
          <a:spcPct val="0"/>
        </a:spcBef>
        <a:spcAft>
          <a:spcPct val="0"/>
        </a:spcAft>
        <a:defRPr sz="2800" b="1">
          <a:solidFill>
            <a:srgbClr val="000066"/>
          </a:solidFill>
          <a:latin typeface="Arial" pitchFamily="34" charset="0"/>
        </a:defRPr>
      </a:lvl9pPr>
    </p:titleStyle>
    <p:bodyStyle>
      <a:lvl1pPr marL="228600" indent="-228600" algn="l" rtl="0" eaLnBrk="1" fontAlgn="base" hangingPunct="1">
        <a:spcBef>
          <a:spcPct val="20000"/>
        </a:spcBef>
        <a:spcAft>
          <a:spcPct val="0"/>
        </a:spcAft>
        <a:buClr>
          <a:srgbClr val="0054A4"/>
        </a:buClr>
        <a:buSzPct val="125000"/>
        <a:buChar char="•"/>
        <a:defRPr sz="2400">
          <a:solidFill>
            <a:srgbClr val="0054A4"/>
          </a:solidFill>
          <a:latin typeface="+mn-lt"/>
          <a:ea typeface="+mn-ea"/>
          <a:cs typeface="+mn-cs"/>
        </a:defRPr>
      </a:lvl1pPr>
      <a:lvl2pPr marL="685800" indent="-288925" algn="l" rtl="0" eaLnBrk="1" fontAlgn="base" hangingPunct="1">
        <a:spcBef>
          <a:spcPct val="20000"/>
        </a:spcBef>
        <a:spcAft>
          <a:spcPct val="0"/>
        </a:spcAft>
        <a:buClr>
          <a:srgbClr val="0054A4"/>
        </a:buClr>
        <a:buFont typeface="Arial" pitchFamily="34" charset="0"/>
        <a:buChar char="─"/>
        <a:defRPr sz="2200">
          <a:solidFill>
            <a:srgbClr val="0054A4"/>
          </a:solidFill>
          <a:latin typeface="+mn-lt"/>
        </a:defRPr>
      </a:lvl2pPr>
      <a:lvl3pPr marL="1028700" indent="-180975" algn="l" rtl="0" eaLnBrk="1" fontAlgn="base" hangingPunct="1">
        <a:spcBef>
          <a:spcPct val="20000"/>
        </a:spcBef>
        <a:spcAft>
          <a:spcPct val="0"/>
        </a:spcAft>
        <a:buClr>
          <a:srgbClr val="0054A4"/>
        </a:buClr>
        <a:buSzPct val="125000"/>
        <a:buChar char="•"/>
        <a:defRPr sz="2000">
          <a:solidFill>
            <a:srgbClr val="0054A4"/>
          </a:solidFill>
          <a:latin typeface="+mn-lt"/>
        </a:defRPr>
      </a:lvl3pPr>
      <a:lvl4pPr marL="1485900" indent="-295275" algn="l" rtl="0" eaLnBrk="1" fontAlgn="base" hangingPunct="1">
        <a:spcBef>
          <a:spcPct val="20000"/>
        </a:spcBef>
        <a:spcAft>
          <a:spcPct val="0"/>
        </a:spcAft>
        <a:buClr>
          <a:srgbClr val="0054A4"/>
        </a:buClr>
        <a:buFont typeface="Arial" pitchFamily="34" charset="0"/>
        <a:buChar char="─"/>
        <a:defRPr>
          <a:solidFill>
            <a:srgbClr val="0054A4"/>
          </a:solidFill>
          <a:latin typeface="+mn-lt"/>
        </a:defRPr>
      </a:lvl4pPr>
      <a:lvl5pPr marL="1828800" indent="-174625" algn="l" rtl="0" eaLnBrk="1" fontAlgn="base" hangingPunct="1">
        <a:spcBef>
          <a:spcPct val="20000"/>
        </a:spcBef>
        <a:spcAft>
          <a:spcPct val="0"/>
        </a:spcAft>
        <a:buClr>
          <a:srgbClr val="0054A4"/>
        </a:buClr>
        <a:buSzPct val="125000"/>
        <a:buChar char="•"/>
        <a:defRPr sz="1600">
          <a:solidFill>
            <a:srgbClr val="0054A4"/>
          </a:solidFill>
          <a:latin typeface="+mn-lt"/>
        </a:defRPr>
      </a:lvl5pPr>
      <a:lvl6pPr marL="2286000" indent="-174625" algn="l" rtl="0" eaLnBrk="1" fontAlgn="base" hangingPunct="1">
        <a:spcBef>
          <a:spcPct val="20000"/>
        </a:spcBef>
        <a:spcAft>
          <a:spcPct val="0"/>
        </a:spcAft>
        <a:buSzPct val="125000"/>
        <a:buChar char="•"/>
        <a:defRPr sz="1600">
          <a:solidFill>
            <a:srgbClr val="000066"/>
          </a:solidFill>
          <a:latin typeface="+mn-lt"/>
        </a:defRPr>
      </a:lvl6pPr>
      <a:lvl7pPr marL="2743200" indent="-174625" algn="l" rtl="0" eaLnBrk="1" fontAlgn="base" hangingPunct="1">
        <a:spcBef>
          <a:spcPct val="20000"/>
        </a:spcBef>
        <a:spcAft>
          <a:spcPct val="0"/>
        </a:spcAft>
        <a:buSzPct val="125000"/>
        <a:buChar char="•"/>
        <a:defRPr sz="1600">
          <a:solidFill>
            <a:srgbClr val="000066"/>
          </a:solidFill>
          <a:latin typeface="+mn-lt"/>
        </a:defRPr>
      </a:lvl7pPr>
      <a:lvl8pPr marL="3200400" indent="-174625" algn="l" rtl="0" eaLnBrk="1" fontAlgn="base" hangingPunct="1">
        <a:spcBef>
          <a:spcPct val="20000"/>
        </a:spcBef>
        <a:spcAft>
          <a:spcPct val="0"/>
        </a:spcAft>
        <a:buSzPct val="125000"/>
        <a:buChar char="•"/>
        <a:defRPr sz="1600">
          <a:solidFill>
            <a:srgbClr val="000066"/>
          </a:solidFill>
          <a:latin typeface="+mn-lt"/>
        </a:defRPr>
      </a:lvl8pPr>
      <a:lvl9pPr marL="3657600" indent="-174625" algn="l" rtl="0" eaLnBrk="1" fontAlgn="base" hangingPunct="1">
        <a:spcBef>
          <a:spcPct val="20000"/>
        </a:spcBef>
        <a:spcAft>
          <a:spcPct val="0"/>
        </a:spcAft>
        <a:buSzPct val="125000"/>
        <a:buChar char="•"/>
        <a:defRPr sz="16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catsearch.22652.kmz"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2" Type="http://schemas.openxmlformats.org/officeDocument/2006/relationships/hyperlink" Target="http://earthquake.usgs.gov/hazards/about/basics.ph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notesSlide" Target="../notesSlides/notesSl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4"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4.xml"/><Relationship Id="rId1" Type="http://schemas.openxmlformats.org/officeDocument/2006/relationships/vmlDrawing" Target="../drawings/vmlDrawing4.vml"/><Relationship Id="rId4"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eb.ics.purdue.edu/~braile/edumod/eqphotos/eqphotos2.htm" TargetMode="External"/><Relationship Id="rId3" Type="http://schemas.openxmlformats.org/officeDocument/2006/relationships/hyperlink" Target="http://www.tornadohistoryproject.com/custom/1096292/map" TargetMode="External"/><Relationship Id="rId7" Type="http://schemas.openxmlformats.org/officeDocument/2006/relationships/hyperlink" Target="http://www.youtube.com/playlist?list=PL0C5802141ACD3CD5" TargetMode="External"/><Relationship Id="rId2" Type="http://schemas.openxmlformats.org/officeDocument/2006/relationships/hyperlink" Target="http://www.friendlyplumber.com/plumbing101/sanfranciscoearthquake10.html" TargetMode="External"/><Relationship Id="rId1" Type="http://schemas.openxmlformats.org/officeDocument/2006/relationships/slideLayout" Target="../slideLayouts/slideLayout2.xml"/><Relationship Id="rId6" Type="http://schemas.openxmlformats.org/officeDocument/2006/relationships/hyperlink" Target="http://earthquake.usgs.gov/hazards/about/workshops/thailand/downloads/070118--Luco_on_Ground_Motions_for_Design(v8).pdf" TargetMode="External"/><Relationship Id="rId5" Type="http://schemas.openxmlformats.org/officeDocument/2006/relationships/hyperlink" Target="http://www.ncedc.org/anss/catalog-search.html" TargetMode="External"/><Relationship Id="rId4" Type="http://schemas.openxmlformats.org/officeDocument/2006/relationships/hyperlink" Target="http://earthquake.usgs.gov/monitoring/ans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Earthquake Readiness</a:t>
            </a:r>
            <a:endParaRPr lang="en-US" dirty="0"/>
          </a:p>
        </p:txBody>
      </p:sp>
      <p:sp>
        <p:nvSpPr>
          <p:cNvPr id="3" name="Subtitle 2"/>
          <p:cNvSpPr>
            <a:spLocks noGrp="1"/>
          </p:cNvSpPr>
          <p:nvPr>
            <p:ph type="subTitle" idx="1"/>
          </p:nvPr>
        </p:nvSpPr>
        <p:spPr/>
        <p:txBody>
          <a:bodyPr/>
          <a:lstStyle/>
          <a:p>
            <a:r>
              <a:rPr lang="en-US" smtClean="0"/>
              <a:t>The Importance of Being</a:t>
            </a:r>
          </a:p>
          <a:p>
            <a:r>
              <a:rPr lang="en-US" smtClean="0"/>
              <a:t>Connected</a:t>
            </a:r>
            <a:endParaRPr lang="en-US" dirty="0" smtClean="0"/>
          </a:p>
        </p:txBody>
      </p:sp>
      <p:sp>
        <p:nvSpPr>
          <p:cNvPr id="4" name="TextBox 3"/>
          <p:cNvSpPr txBox="1"/>
          <p:nvPr/>
        </p:nvSpPr>
        <p:spPr>
          <a:xfrm>
            <a:off x="1600200" y="5040868"/>
            <a:ext cx="5943600" cy="646331"/>
          </a:xfrm>
          <a:prstGeom prst="rect">
            <a:avLst/>
          </a:prstGeom>
          <a:noFill/>
        </p:spPr>
        <p:txBody>
          <a:bodyPr wrap="square" rtlCol="0">
            <a:spAutoFit/>
          </a:bodyPr>
          <a:lstStyle/>
          <a:p>
            <a:pPr algn="ctr"/>
            <a:r>
              <a:rPr lang="en-US" dirty="0" smtClean="0"/>
              <a:t>CAPT Skip Lightner, PE</a:t>
            </a:r>
          </a:p>
          <a:p>
            <a:pPr algn="ctr"/>
            <a:r>
              <a:rPr lang="en-US" dirty="0" smtClean="0"/>
              <a:t>US HHS /ASPR / Regional Emergency Coordinator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par>
                          <p:cTn id="10" fill="hold">
                            <p:stCondLst>
                              <p:cond delay="1400"/>
                            </p:stCondLst>
                            <p:childTnLst>
                              <p:par>
                                <p:cTn id="11" presetID="36" presetClass="emph" presetSubtype="0" fill="hold" grpId="0" nodeType="afterEffect">
                                  <p:stCondLst>
                                    <p:cond delay="0"/>
                                  </p:stCondLst>
                                  <p:iterate type="lt">
                                    <p:tmPct val="10000"/>
                                  </p:iterate>
                                  <p:childTnLst>
                                    <p:animScale>
                                      <p:cBhvr>
                                        <p:cTn id="12" dur="250" autoRev="1" fill="hold">
                                          <p:stCondLst>
                                            <p:cond delay="0"/>
                                          </p:stCondLst>
                                        </p:cTn>
                                        <p:tgtEl>
                                          <p:spTgt spid="3">
                                            <p:txEl>
                                              <p:pRg st="0" end="0"/>
                                            </p:txEl>
                                          </p:spTgt>
                                        </p:tgtEl>
                                      </p:cBhvr>
                                      <p:to x="80000" y="100000"/>
                                    </p:animScale>
                                    <p:anim by="(#ppt_w*0.10)" calcmode="lin" valueType="num">
                                      <p:cBhvr>
                                        <p:cTn id="13" dur="250" autoRev="1" fill="hold">
                                          <p:stCondLst>
                                            <p:cond delay="0"/>
                                          </p:stCondLst>
                                        </p:cTn>
                                        <p:tgtEl>
                                          <p:spTgt spid="3">
                                            <p:txEl>
                                              <p:pRg st="0" end="0"/>
                                            </p:txEl>
                                          </p:spTgt>
                                        </p:tgtEl>
                                        <p:attrNameLst>
                                          <p:attrName>ppt_x</p:attrName>
                                        </p:attrNameLst>
                                      </p:cBhvr>
                                    </p:anim>
                                    <p:anim by="(-#ppt_w*0.10)" calcmode="lin" valueType="num">
                                      <p:cBhvr>
                                        <p:cTn id="14" dur="250" autoRev="1" fill="hold">
                                          <p:stCondLst>
                                            <p:cond delay="0"/>
                                          </p:stCondLst>
                                        </p:cTn>
                                        <p:tgtEl>
                                          <p:spTgt spid="3">
                                            <p:txEl>
                                              <p:pRg st="0" end="0"/>
                                            </p:txEl>
                                          </p:spTgt>
                                        </p:tgtEl>
                                        <p:attrNameLst>
                                          <p:attrName>ppt_y</p:attrName>
                                        </p:attrNameLst>
                                      </p:cBhvr>
                                    </p:anim>
                                    <p:animRot by="-480000">
                                      <p:cBhvr>
                                        <p:cTn id="15" dur="250" autoRev="1" fill="hold">
                                          <p:stCondLst>
                                            <p:cond delay="0"/>
                                          </p:stCondLst>
                                        </p:cTn>
                                        <p:tgtEl>
                                          <p:spTgt spid="3">
                                            <p:txEl>
                                              <p:pRg st="0" end="0"/>
                                            </p:txEl>
                                          </p:spTgt>
                                        </p:tgtEl>
                                        <p:attrNameLst>
                                          <p:attrName>r</p:attrName>
                                        </p:attrNameLst>
                                      </p:cBhvr>
                                    </p:animRot>
                                  </p:childTnLst>
                                </p:cTn>
                              </p:par>
                            </p:childTnLst>
                          </p:cTn>
                        </p:par>
                        <p:par>
                          <p:cTn id="16" fill="hold">
                            <p:stCondLst>
                              <p:cond delay="2850"/>
                            </p:stCondLst>
                            <p:childTnLst>
                              <p:par>
                                <p:cTn id="17" presetID="36" presetClass="emph" presetSubtype="0" fill="hold" grpId="0" nodeType="afterEffect">
                                  <p:stCondLst>
                                    <p:cond delay="0"/>
                                  </p:stCondLst>
                                  <p:iterate type="lt">
                                    <p:tmPct val="10000"/>
                                  </p:iterate>
                                  <p:childTnLst>
                                    <p:animScale>
                                      <p:cBhvr>
                                        <p:cTn id="18" dur="250" autoRev="1" fill="hold">
                                          <p:stCondLst>
                                            <p:cond delay="0"/>
                                          </p:stCondLst>
                                        </p:cTn>
                                        <p:tgtEl>
                                          <p:spTgt spid="3">
                                            <p:txEl>
                                              <p:pRg st="1" end="1"/>
                                            </p:txEl>
                                          </p:spTgt>
                                        </p:tgtEl>
                                      </p:cBhvr>
                                      <p:to x="80000" y="100000"/>
                                    </p:animScale>
                                    <p:anim by="(#ppt_w*0.10)" calcmode="lin" valueType="num">
                                      <p:cBhvr>
                                        <p:cTn id="19" dur="250" autoRev="1" fill="hold">
                                          <p:stCondLst>
                                            <p:cond delay="0"/>
                                          </p:stCondLst>
                                        </p:cTn>
                                        <p:tgtEl>
                                          <p:spTgt spid="3">
                                            <p:txEl>
                                              <p:pRg st="1" end="1"/>
                                            </p:txEl>
                                          </p:spTgt>
                                        </p:tgtEl>
                                        <p:attrNameLst>
                                          <p:attrName>ppt_x</p:attrName>
                                        </p:attrNameLst>
                                      </p:cBhvr>
                                    </p:anim>
                                    <p:anim by="(-#ppt_w*0.10)" calcmode="lin" valueType="num">
                                      <p:cBhvr>
                                        <p:cTn id="20" dur="250" autoRev="1" fill="hold">
                                          <p:stCondLst>
                                            <p:cond delay="0"/>
                                          </p:stCondLst>
                                        </p:cTn>
                                        <p:tgtEl>
                                          <p:spTgt spid="3">
                                            <p:txEl>
                                              <p:pRg st="1" end="1"/>
                                            </p:txEl>
                                          </p:spTgt>
                                        </p:tgtEl>
                                        <p:attrNameLst>
                                          <p:attrName>ppt_y</p:attrName>
                                        </p:attrNameLst>
                                      </p:cBhvr>
                                    </p:anim>
                                    <p:animRot by="-480000">
                                      <p:cBhvr>
                                        <p:cTn id="21" dur="250" autoRev="1" fill="hold">
                                          <p:stCondLst>
                                            <p:cond delay="0"/>
                                          </p:stCondLst>
                                        </p:cTn>
                                        <p:tgtEl>
                                          <p:spTgt spid="3">
                                            <p:txEl>
                                              <p:pRg st="1" end="1"/>
                                            </p:txEl>
                                          </p:spTgt>
                                        </p:tgtEl>
                                        <p:attrNameLst>
                                          <p:attrName>r</p:attrName>
                                        </p:attrNameLst>
                                      </p:cBhvr>
                                    </p:animRot>
                                  </p:childTnLst>
                                </p:cTn>
                              </p:par>
                            </p:childTnLst>
                          </p:cTn>
                        </p:par>
                        <p:par>
                          <p:cTn id="22" fill="hold">
                            <p:stCondLst>
                              <p:cond delay="3750"/>
                            </p:stCondLst>
                            <p:childTnLst>
                              <p:par>
                                <p:cTn id="23" presetID="34" presetClass="emph" presetSubtype="0" fill="hold" grpId="1" nodeType="afterEffect">
                                  <p:stCondLst>
                                    <p:cond delay="0"/>
                                  </p:stCondLst>
                                  <p:iterate type="lt">
                                    <p:tmPct val="10000"/>
                                  </p:iterate>
                                  <p:childTnLst>
                                    <p:animMotion origin="layout" path="M 0.0 0.0 L 0.0 -0.07213" pathEditMode="relative" ptsTypes="">
                                      <p:cBhvr>
                                        <p:cTn id="24" dur="500" accel="50000" decel="50000" autoRev="1" fill="hold">
                                          <p:stCondLst>
                                            <p:cond delay="0"/>
                                          </p:stCondLst>
                                        </p:cTn>
                                        <p:tgtEl>
                                          <p:spTgt spid="2"/>
                                        </p:tgtEl>
                                        <p:attrNameLst>
                                          <p:attrName>ppt_x</p:attrName>
                                          <p:attrName>ppt_y</p:attrName>
                                        </p:attrNameLst>
                                      </p:cBhvr>
                                    </p:animMotion>
                                    <p:animRot by="1500000">
                                      <p:cBhvr>
                                        <p:cTn id="25" dur="250" fill="hold">
                                          <p:stCondLst>
                                            <p:cond delay="0"/>
                                          </p:stCondLst>
                                        </p:cTn>
                                        <p:tgtEl>
                                          <p:spTgt spid="2"/>
                                        </p:tgtEl>
                                        <p:attrNameLst>
                                          <p:attrName>r</p:attrName>
                                        </p:attrNameLst>
                                      </p:cBhvr>
                                    </p:animRot>
                                    <p:animRot by="-1500000">
                                      <p:cBhvr>
                                        <p:cTn id="26" dur="250" fill="hold">
                                          <p:stCondLst>
                                            <p:cond delay="250"/>
                                          </p:stCondLst>
                                        </p:cTn>
                                        <p:tgtEl>
                                          <p:spTgt spid="2"/>
                                        </p:tgtEl>
                                        <p:attrNameLst>
                                          <p:attrName>r</p:attrName>
                                        </p:attrNameLst>
                                      </p:cBhvr>
                                    </p:animRot>
                                    <p:animRot by="-1500000">
                                      <p:cBhvr>
                                        <p:cTn id="27" dur="250" fill="hold">
                                          <p:stCondLst>
                                            <p:cond delay="500"/>
                                          </p:stCondLst>
                                        </p:cTn>
                                        <p:tgtEl>
                                          <p:spTgt spid="2"/>
                                        </p:tgtEl>
                                        <p:attrNameLst>
                                          <p:attrName>r</p:attrName>
                                        </p:attrNameLst>
                                      </p:cBhvr>
                                    </p:animRot>
                                    <p:animRot by="1500000">
                                      <p:cBhvr>
                                        <p:cTn id="28" dur="250" fill="hold">
                                          <p:stCondLst>
                                            <p:cond delay="750"/>
                                          </p:stCondLst>
                                        </p:cTn>
                                        <p:tgtEl>
                                          <p:spTgt spid="2"/>
                                        </p:tgtEl>
                                        <p:attrNameLst>
                                          <p:attrName>r</p:attrName>
                                        </p:attrNameLst>
                                      </p:cBhvr>
                                    </p:animRot>
                                  </p:childTnLst>
                                </p:cTn>
                              </p:par>
                            </p:childTnLst>
                          </p:cTn>
                        </p:par>
                        <p:par>
                          <p:cTn id="29" fill="hold">
                            <p:stCondLst>
                              <p:cond delay="6550"/>
                            </p:stCondLst>
                            <p:childTnLst>
                              <p:par>
                                <p:cTn id="30" presetID="34" presetClass="emph" presetSubtype="0" fill="hold" grpId="1" nodeType="afterEffect">
                                  <p:stCondLst>
                                    <p:cond delay="0"/>
                                  </p:stCondLst>
                                  <p:iterate type="lt">
                                    <p:tmPct val="10000"/>
                                  </p:iterate>
                                  <p:childTnLst>
                                    <p:animMotion origin="layout" path="M 0.0 0.0 L 0.0 -0.07213" pathEditMode="relative" ptsTypes="">
                                      <p:cBhvr>
                                        <p:cTn id="31" dur="500" accel="50000" decel="50000" autoRev="1" fill="hold">
                                          <p:stCondLst>
                                            <p:cond delay="0"/>
                                          </p:stCondLst>
                                        </p:cTn>
                                        <p:tgtEl>
                                          <p:spTgt spid="3">
                                            <p:txEl>
                                              <p:pRg st="0" end="0"/>
                                            </p:txEl>
                                          </p:spTgt>
                                        </p:tgtEl>
                                        <p:attrNameLst>
                                          <p:attrName>ppt_x</p:attrName>
                                          <p:attrName>ppt_y</p:attrName>
                                        </p:attrNameLst>
                                      </p:cBhvr>
                                    </p:animMotion>
                                    <p:animRot by="1500000">
                                      <p:cBhvr>
                                        <p:cTn id="32" dur="250" fill="hold">
                                          <p:stCondLst>
                                            <p:cond delay="0"/>
                                          </p:stCondLst>
                                        </p:cTn>
                                        <p:tgtEl>
                                          <p:spTgt spid="3">
                                            <p:txEl>
                                              <p:pRg st="0" end="0"/>
                                            </p:txEl>
                                          </p:spTgt>
                                        </p:tgtEl>
                                        <p:attrNameLst>
                                          <p:attrName>r</p:attrName>
                                        </p:attrNameLst>
                                      </p:cBhvr>
                                    </p:animRot>
                                    <p:animRot by="-1500000">
                                      <p:cBhvr>
                                        <p:cTn id="33" dur="250" fill="hold">
                                          <p:stCondLst>
                                            <p:cond delay="250"/>
                                          </p:stCondLst>
                                        </p:cTn>
                                        <p:tgtEl>
                                          <p:spTgt spid="3">
                                            <p:txEl>
                                              <p:pRg st="0" end="0"/>
                                            </p:txEl>
                                          </p:spTgt>
                                        </p:tgtEl>
                                        <p:attrNameLst>
                                          <p:attrName>r</p:attrName>
                                        </p:attrNameLst>
                                      </p:cBhvr>
                                    </p:animRot>
                                    <p:animRot by="-1500000">
                                      <p:cBhvr>
                                        <p:cTn id="34" dur="250" fill="hold">
                                          <p:stCondLst>
                                            <p:cond delay="500"/>
                                          </p:stCondLst>
                                        </p:cTn>
                                        <p:tgtEl>
                                          <p:spTgt spid="3">
                                            <p:txEl>
                                              <p:pRg st="0" end="0"/>
                                            </p:txEl>
                                          </p:spTgt>
                                        </p:tgtEl>
                                        <p:attrNameLst>
                                          <p:attrName>r</p:attrName>
                                        </p:attrNameLst>
                                      </p:cBhvr>
                                    </p:animRot>
                                    <p:animRot by="1500000">
                                      <p:cBhvr>
                                        <p:cTn id="35" dur="250" fill="hold">
                                          <p:stCondLst>
                                            <p:cond delay="750"/>
                                          </p:stCondLst>
                                        </p:cTn>
                                        <p:tgtEl>
                                          <p:spTgt spid="3">
                                            <p:txEl>
                                              <p:pRg st="0" end="0"/>
                                            </p:txEl>
                                          </p:spTgt>
                                        </p:tgtEl>
                                        <p:attrNameLst>
                                          <p:attrName>r</p:attrName>
                                        </p:attrNameLst>
                                      </p:cBhvr>
                                    </p:animRot>
                                  </p:childTnLst>
                                </p:cTn>
                              </p:par>
                            </p:childTnLst>
                          </p:cTn>
                        </p:par>
                        <p:par>
                          <p:cTn id="36" fill="hold">
                            <p:stCondLst>
                              <p:cond delay="9450"/>
                            </p:stCondLst>
                            <p:childTnLst>
                              <p:par>
                                <p:cTn id="37" presetID="34" presetClass="emph" presetSubtype="0" fill="hold" grpId="1" nodeType="afterEffect">
                                  <p:stCondLst>
                                    <p:cond delay="0"/>
                                  </p:stCondLst>
                                  <p:iterate type="lt">
                                    <p:tmPct val="10000"/>
                                  </p:iterate>
                                  <p:childTnLst>
                                    <p:animMotion origin="layout" path="M 0.0 0.0 L 0.0 -0.07213" pathEditMode="relative" ptsTypes="">
                                      <p:cBhvr>
                                        <p:cTn id="38" dur="500" accel="50000" decel="50000" autoRev="1" fill="hold">
                                          <p:stCondLst>
                                            <p:cond delay="0"/>
                                          </p:stCondLst>
                                        </p:cTn>
                                        <p:tgtEl>
                                          <p:spTgt spid="3">
                                            <p:txEl>
                                              <p:pRg st="1" end="1"/>
                                            </p:txEl>
                                          </p:spTgt>
                                        </p:tgtEl>
                                        <p:attrNameLst>
                                          <p:attrName>ppt_x</p:attrName>
                                          <p:attrName>ppt_y</p:attrName>
                                        </p:attrNameLst>
                                      </p:cBhvr>
                                    </p:animMotion>
                                    <p:animRot by="1500000">
                                      <p:cBhvr>
                                        <p:cTn id="39" dur="250" fill="hold">
                                          <p:stCondLst>
                                            <p:cond delay="0"/>
                                          </p:stCondLst>
                                        </p:cTn>
                                        <p:tgtEl>
                                          <p:spTgt spid="3">
                                            <p:txEl>
                                              <p:pRg st="1" end="1"/>
                                            </p:txEl>
                                          </p:spTgt>
                                        </p:tgtEl>
                                        <p:attrNameLst>
                                          <p:attrName>r</p:attrName>
                                        </p:attrNameLst>
                                      </p:cBhvr>
                                    </p:animRot>
                                    <p:animRot by="-1500000">
                                      <p:cBhvr>
                                        <p:cTn id="40" dur="250" fill="hold">
                                          <p:stCondLst>
                                            <p:cond delay="250"/>
                                          </p:stCondLst>
                                        </p:cTn>
                                        <p:tgtEl>
                                          <p:spTgt spid="3">
                                            <p:txEl>
                                              <p:pRg st="1" end="1"/>
                                            </p:txEl>
                                          </p:spTgt>
                                        </p:tgtEl>
                                        <p:attrNameLst>
                                          <p:attrName>r</p:attrName>
                                        </p:attrNameLst>
                                      </p:cBhvr>
                                    </p:animRot>
                                    <p:animRot by="-1500000">
                                      <p:cBhvr>
                                        <p:cTn id="41" dur="250" fill="hold">
                                          <p:stCondLst>
                                            <p:cond delay="500"/>
                                          </p:stCondLst>
                                        </p:cTn>
                                        <p:tgtEl>
                                          <p:spTgt spid="3">
                                            <p:txEl>
                                              <p:pRg st="1" end="1"/>
                                            </p:txEl>
                                          </p:spTgt>
                                        </p:tgtEl>
                                        <p:attrNameLst>
                                          <p:attrName>r</p:attrName>
                                        </p:attrNameLst>
                                      </p:cBhvr>
                                    </p:animRot>
                                    <p:animRot by="1500000">
                                      <p:cBhvr>
                                        <p:cTn id="42" dur="250" fill="hold">
                                          <p:stCondLst>
                                            <p:cond delay="75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p:txBody>
          <a:bodyPr/>
          <a:lstStyle/>
          <a:p>
            <a:r>
              <a:rPr lang="en-US" dirty="0" smtClean="0"/>
              <a:t>IHS Project sites - Claremore, Tahlequah, Pawnee, McAlister, Talihina, Stillwell, and </a:t>
            </a:r>
            <a:r>
              <a:rPr lang="en-US" dirty="0" err="1" smtClean="0"/>
              <a:t>Ada</a:t>
            </a:r>
            <a:endParaRPr lang="en-US" dirty="0" smtClean="0"/>
          </a:p>
          <a:p>
            <a:r>
              <a:rPr lang="en-US" dirty="0" smtClean="0"/>
              <a:t>HRSA - Moore, OK hospital for FHA loan program</a:t>
            </a:r>
          </a:p>
          <a:p>
            <a:r>
              <a:rPr lang="en-US" dirty="0" smtClean="0"/>
              <a:t>Others:  </a:t>
            </a:r>
          </a:p>
          <a:p>
            <a:pPr lvl="1"/>
            <a:r>
              <a:rPr lang="en-US" dirty="0" smtClean="0"/>
              <a:t>Numerous Navajo Nation projects</a:t>
            </a:r>
          </a:p>
          <a:p>
            <a:pPr lvl="1"/>
            <a:r>
              <a:rPr lang="en-US" dirty="0" smtClean="0"/>
              <a:t>Dental clinics throughout SW and Pierre, SD</a:t>
            </a:r>
          </a:p>
          <a:p>
            <a:pPr lvl="1"/>
            <a:r>
              <a:rPr lang="en-US" dirty="0" smtClean="0"/>
              <a:t>Underground storage tank removal</a:t>
            </a:r>
          </a:p>
          <a:p>
            <a:endParaRPr lang="en-US" dirty="0" smtClean="0"/>
          </a:p>
        </p:txBody>
      </p:sp>
      <p:sp>
        <p:nvSpPr>
          <p:cNvPr id="2" name="Title 1"/>
          <p:cNvSpPr>
            <a:spLocks noGrp="1"/>
          </p:cNvSpPr>
          <p:nvPr>
            <p:ph type="title"/>
          </p:nvPr>
        </p:nvSpPr>
        <p:spPr/>
        <p:txBody>
          <a:bodyPr>
            <a:normAutofit/>
          </a:bodyPr>
          <a:lstStyle/>
          <a:p>
            <a:r>
              <a:rPr lang="en-US" dirty="0" smtClean="0"/>
              <a:t>Additionally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p:txBody>
          <a:bodyPr/>
          <a:lstStyle/>
          <a:p>
            <a:r>
              <a:rPr lang="en-US" dirty="0" smtClean="0"/>
              <a:t>Buildings – </a:t>
            </a:r>
          </a:p>
          <a:p>
            <a:pPr lvl="1"/>
            <a:r>
              <a:rPr lang="en-US" dirty="0" smtClean="0"/>
              <a:t>Provide living and work space</a:t>
            </a:r>
          </a:p>
          <a:p>
            <a:pPr lvl="1"/>
            <a:r>
              <a:rPr lang="en-US" dirty="0" smtClean="0"/>
              <a:t>Protect from elements</a:t>
            </a:r>
          </a:p>
          <a:p>
            <a:r>
              <a:rPr lang="en-US" dirty="0" smtClean="0"/>
              <a:t>Therefore, buildings’ structures need to</a:t>
            </a:r>
          </a:p>
          <a:p>
            <a:pPr lvl="1"/>
            <a:r>
              <a:rPr lang="en-US" dirty="0" smtClean="0"/>
              <a:t>Withstand various forces / loads</a:t>
            </a:r>
          </a:p>
          <a:p>
            <a:pPr lvl="2"/>
            <a:r>
              <a:rPr lang="en-US" dirty="0" smtClean="0"/>
              <a:t>Wind, rain, snow in varying amounts</a:t>
            </a:r>
          </a:p>
          <a:p>
            <a:pPr lvl="2"/>
            <a:r>
              <a:rPr lang="en-US" dirty="0" smtClean="0"/>
              <a:t>How much? Location, history; forecasting / probability</a:t>
            </a:r>
          </a:p>
          <a:p>
            <a:pPr lvl="2"/>
            <a:r>
              <a:rPr lang="en-US" dirty="0" smtClean="0"/>
              <a:t>Static vs. Dynamic</a:t>
            </a:r>
          </a:p>
          <a:p>
            <a:r>
              <a:rPr lang="en-US" dirty="0" smtClean="0"/>
              <a:t>Types of materials for structure</a:t>
            </a:r>
          </a:p>
          <a:p>
            <a:pPr lvl="1"/>
            <a:r>
              <a:rPr lang="en-US" dirty="0" smtClean="0"/>
              <a:t>Wood, concrete, steel, etc.  All with differing strengths</a:t>
            </a:r>
            <a:endParaRPr lang="en-US" dirty="0"/>
          </a:p>
        </p:txBody>
      </p:sp>
      <p:sp>
        <p:nvSpPr>
          <p:cNvPr id="2" name="Title 1"/>
          <p:cNvSpPr>
            <a:spLocks noGrp="1"/>
          </p:cNvSpPr>
          <p:nvPr>
            <p:ph type="title"/>
          </p:nvPr>
        </p:nvSpPr>
        <p:spPr/>
        <p:txBody>
          <a:bodyPr/>
          <a:lstStyle/>
          <a:p>
            <a:r>
              <a:rPr lang="en-US" dirty="0" smtClean="0"/>
              <a:t>Structural Engineering Basics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p:txBody>
          <a:bodyPr>
            <a:normAutofit/>
          </a:bodyPr>
          <a:lstStyle/>
          <a:p>
            <a:r>
              <a:rPr lang="en-US" dirty="0" smtClean="0"/>
              <a:t>Frank discussion:</a:t>
            </a:r>
          </a:p>
          <a:p>
            <a:pPr lvl="1"/>
            <a:r>
              <a:rPr lang="en-US" dirty="0" smtClean="0"/>
              <a:t>How probable?</a:t>
            </a:r>
          </a:p>
          <a:p>
            <a:pPr lvl="2"/>
            <a:r>
              <a:rPr lang="en-US" dirty="0" smtClean="0"/>
              <a:t>A little or a lot?</a:t>
            </a:r>
          </a:p>
          <a:p>
            <a:r>
              <a:rPr lang="en-US" dirty="0" smtClean="0"/>
              <a:t>The Big One</a:t>
            </a:r>
          </a:p>
          <a:p>
            <a:pPr lvl="1"/>
            <a:r>
              <a:rPr lang="en-US" dirty="0" smtClean="0"/>
              <a:t>The New Madrid Seismic Zone</a:t>
            </a:r>
          </a:p>
          <a:p>
            <a:pPr lvl="1"/>
            <a:r>
              <a:rPr lang="en-US" dirty="0" smtClean="0"/>
              <a:t>Small probabilities LARGE consequences?</a:t>
            </a:r>
          </a:p>
          <a:p>
            <a:r>
              <a:rPr lang="en-US" dirty="0" smtClean="0"/>
              <a:t>How will OK be affected by the New Madrid?</a:t>
            </a:r>
          </a:p>
          <a:p>
            <a:pPr lvl="1"/>
            <a:r>
              <a:rPr lang="en-US" dirty="0" smtClean="0"/>
              <a:t>Depends on the intensity, the geology and other things I can’t even think of…</a:t>
            </a:r>
          </a:p>
        </p:txBody>
      </p:sp>
      <p:sp>
        <p:nvSpPr>
          <p:cNvPr id="2" name="Title 1"/>
          <p:cNvSpPr>
            <a:spLocks noGrp="1"/>
          </p:cNvSpPr>
          <p:nvPr>
            <p:ph type="title"/>
          </p:nvPr>
        </p:nvSpPr>
        <p:spPr/>
        <p:txBody>
          <a:bodyPr/>
          <a:lstStyle/>
          <a:p>
            <a:r>
              <a:rPr lang="en-US" dirty="0" smtClean="0"/>
              <a:t>Before: Many considerations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p:txBody>
          <a:bodyPr>
            <a:normAutofit/>
          </a:bodyPr>
          <a:lstStyle/>
          <a:p>
            <a:r>
              <a:rPr lang="en-US" dirty="0" smtClean="0"/>
              <a:t>New Madrid Seismic Activity</a:t>
            </a:r>
          </a:p>
          <a:p>
            <a:r>
              <a:rPr lang="en-US" dirty="0" smtClean="0"/>
              <a:t>Various Theories on its status</a:t>
            </a:r>
          </a:p>
          <a:p>
            <a:pPr lvl="1"/>
            <a:r>
              <a:rPr lang="en-US" dirty="0" smtClean="0"/>
              <a:t>Shutting down</a:t>
            </a:r>
          </a:p>
          <a:p>
            <a:pPr lvl="1"/>
            <a:r>
              <a:rPr lang="en-US" dirty="0" smtClean="0"/>
              <a:t>Random predictions</a:t>
            </a:r>
          </a:p>
          <a:p>
            <a:pPr lvl="1"/>
            <a:r>
              <a:rPr lang="en-US" dirty="0" smtClean="0"/>
              <a:t>Uncertainty over potential</a:t>
            </a:r>
          </a:p>
          <a:p>
            <a:r>
              <a:rPr lang="en-US" dirty="0" smtClean="0"/>
              <a:t>Magnitude of disaster’s effect</a:t>
            </a:r>
          </a:p>
          <a:p>
            <a:pPr lvl="1"/>
            <a:r>
              <a:rPr lang="en-US" dirty="0" smtClean="0"/>
              <a:t>Memphis and St. Louis are major cities and hubs</a:t>
            </a:r>
          </a:p>
          <a:p>
            <a:pPr lvl="2"/>
            <a:r>
              <a:rPr lang="en-US" dirty="0" smtClean="0"/>
              <a:t>Damage to buildings, infrastructure, etc.</a:t>
            </a:r>
          </a:p>
          <a:p>
            <a:pPr lvl="2"/>
            <a:r>
              <a:rPr lang="en-US" dirty="0" smtClean="0"/>
              <a:t>Billions $$ and thousands of injured/deaths</a:t>
            </a:r>
          </a:p>
          <a:p>
            <a:endParaRPr lang="en-US" dirty="0"/>
          </a:p>
        </p:txBody>
      </p:sp>
      <p:sp>
        <p:nvSpPr>
          <p:cNvPr id="2" name="Title 1"/>
          <p:cNvSpPr>
            <a:spLocks noGrp="1"/>
          </p:cNvSpPr>
          <p:nvPr>
            <p:ph type="title"/>
          </p:nvPr>
        </p:nvSpPr>
        <p:spPr/>
        <p:txBody>
          <a:bodyPr/>
          <a:lstStyle/>
          <a:p>
            <a:r>
              <a:rPr lang="en-US" dirty="0" smtClean="0"/>
              <a:t>New Madrid Seismic</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p:txBody>
          <a:bodyPr>
            <a:normAutofit/>
          </a:bodyPr>
          <a:lstStyle/>
          <a:p>
            <a:r>
              <a:rPr lang="en-US" dirty="0" smtClean="0"/>
              <a:t>History of Oklahoma Earthquakes</a:t>
            </a:r>
          </a:p>
          <a:p>
            <a:pPr lvl="1"/>
            <a:r>
              <a:rPr lang="en-US" dirty="0" smtClean="0"/>
              <a:t>How many and at what magnitude?</a:t>
            </a:r>
          </a:p>
          <a:p>
            <a:pPr lvl="2"/>
            <a:r>
              <a:rPr lang="en-US" dirty="0" smtClean="0"/>
              <a:t>Since 1900, in OK:</a:t>
            </a:r>
          </a:p>
          <a:p>
            <a:pPr lvl="2"/>
            <a:r>
              <a:rPr lang="en-US" dirty="0" smtClean="0"/>
              <a:t>39 @ Magnitude 3.5 – 3.9</a:t>
            </a:r>
          </a:p>
          <a:p>
            <a:pPr lvl="2"/>
            <a:r>
              <a:rPr lang="en-US" dirty="0" smtClean="0"/>
              <a:t>9 @ Magnitude 4 – 4.9</a:t>
            </a:r>
          </a:p>
          <a:p>
            <a:pPr lvl="2"/>
            <a:r>
              <a:rPr lang="en-US" dirty="0" smtClean="0"/>
              <a:t>4 @ Magnitude 5+</a:t>
            </a:r>
          </a:p>
          <a:p>
            <a:r>
              <a:rPr lang="en-US" dirty="0" smtClean="0"/>
              <a:t>History of Arkansas Earthquakes</a:t>
            </a:r>
          </a:p>
          <a:p>
            <a:pPr lvl="1"/>
            <a:r>
              <a:rPr lang="en-US" dirty="0" smtClean="0"/>
              <a:t>How many and at what magnitude?</a:t>
            </a:r>
          </a:p>
          <a:p>
            <a:pPr lvl="2"/>
            <a:r>
              <a:rPr lang="en-US" dirty="0" smtClean="0"/>
              <a:t>Since 1900, in AR:</a:t>
            </a:r>
          </a:p>
          <a:p>
            <a:pPr lvl="2"/>
            <a:r>
              <a:rPr lang="en-US" dirty="0" smtClean="0"/>
              <a:t>44 @ Magnitude 3.5 – 3.9</a:t>
            </a:r>
          </a:p>
          <a:p>
            <a:pPr lvl="2"/>
            <a:r>
              <a:rPr lang="en-US" dirty="0" smtClean="0"/>
              <a:t>17 @ Magnitude 4 – 4.9</a:t>
            </a:r>
          </a:p>
          <a:p>
            <a:pPr lvl="2"/>
            <a:r>
              <a:rPr lang="en-US" dirty="0" smtClean="0"/>
              <a:t>2 @ Magnitude 5+</a:t>
            </a:r>
          </a:p>
          <a:p>
            <a:endParaRPr lang="en-US" dirty="0"/>
          </a:p>
        </p:txBody>
      </p:sp>
      <p:sp>
        <p:nvSpPr>
          <p:cNvPr id="2" name="Title 1"/>
          <p:cNvSpPr>
            <a:spLocks noGrp="1"/>
          </p:cNvSpPr>
          <p:nvPr>
            <p:ph type="title"/>
          </p:nvPr>
        </p:nvSpPr>
        <p:spPr/>
        <p:txBody>
          <a:bodyPr/>
          <a:lstStyle/>
          <a:p>
            <a:r>
              <a:rPr lang="en-US" dirty="0" smtClean="0"/>
              <a:t>Earthquake Histories</a:t>
            </a:r>
            <a:endParaRPr lang="en-US" dirty="0"/>
          </a:p>
        </p:txBody>
      </p:sp>
      <p:sp>
        <p:nvSpPr>
          <p:cNvPr id="5" name="Oval 4"/>
          <p:cNvSpPr/>
          <p:nvPr/>
        </p:nvSpPr>
        <p:spPr>
          <a:xfrm>
            <a:off x="1066800" y="3200400"/>
            <a:ext cx="28956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14400" y="5562600"/>
            <a:ext cx="28956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p:txBody>
          <a:bodyPr/>
          <a:lstStyle/>
          <a:p>
            <a:r>
              <a:rPr lang="en-US" dirty="0" smtClean="0">
                <a:hlinkClick r:id="rId2" action="ppaction://hlinkfile"/>
              </a:rPr>
              <a:t>Google Earth Map</a:t>
            </a:r>
            <a:endParaRPr lang="en-US" dirty="0" smtClean="0"/>
          </a:p>
        </p:txBody>
      </p:sp>
      <p:sp>
        <p:nvSpPr>
          <p:cNvPr id="2" name="Title 1"/>
          <p:cNvSpPr>
            <a:spLocks noGrp="1"/>
          </p:cNvSpPr>
          <p:nvPr>
            <p:ph type="title"/>
          </p:nvPr>
        </p:nvSpPr>
        <p:spPr/>
        <p:txBody>
          <a:bodyPr>
            <a:normAutofit fontScale="90000"/>
          </a:bodyPr>
          <a:lstStyle/>
          <a:p>
            <a:pPr algn="ctr"/>
            <a:r>
              <a:rPr lang="en-US" dirty="0" smtClean="0"/>
              <a:t>Google Earth map of earthquakes in AR and OK</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p:txBody>
          <a:bodyPr/>
          <a:lstStyle/>
          <a:p>
            <a:endParaRPr lang="en-US"/>
          </a:p>
        </p:txBody>
      </p:sp>
      <p:sp>
        <p:nvSpPr>
          <p:cNvPr id="2" name="Title 1"/>
          <p:cNvSpPr>
            <a:spLocks noGrp="1"/>
          </p:cNvSpPr>
          <p:nvPr>
            <p:ph type="title"/>
          </p:nvPr>
        </p:nvSpPr>
        <p:spPr/>
        <p:txBody>
          <a:bodyPr/>
          <a:lstStyle/>
          <a:p>
            <a:endParaRPr lang="en-US"/>
          </a:p>
        </p:txBody>
      </p:sp>
    </p:spTree>
    <p:controls>
      <p:control spid="22530" name="ShockwaveFlash1" r:id="rId2" imgW="9142857" imgH="6857143"/>
    </p:controls>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a:xfrm>
            <a:off x="457200" y="1935480"/>
            <a:ext cx="8229600" cy="4693920"/>
          </a:xfrm>
        </p:spPr>
        <p:txBody>
          <a:bodyPr>
            <a:normAutofit lnSpcReduction="10000"/>
          </a:bodyPr>
          <a:lstStyle/>
          <a:p>
            <a:r>
              <a:rPr lang="en-US" dirty="0" smtClean="0"/>
              <a:t>Foundations and connections</a:t>
            </a:r>
          </a:p>
          <a:p>
            <a:pPr lvl="1"/>
            <a:r>
              <a:rPr lang="en-US" dirty="0" smtClean="0"/>
              <a:t>Not just the building itself </a:t>
            </a:r>
          </a:p>
          <a:p>
            <a:pPr lvl="2"/>
            <a:r>
              <a:rPr lang="en-US" dirty="0" smtClean="0"/>
              <a:t>Current building codes</a:t>
            </a:r>
          </a:p>
          <a:p>
            <a:r>
              <a:rPr lang="en-US" dirty="0" smtClean="0"/>
              <a:t>Understanding: Probability and ground acceleration</a:t>
            </a:r>
          </a:p>
          <a:p>
            <a:pPr lvl="1"/>
            <a:r>
              <a:rPr lang="en-US" dirty="0" smtClean="0"/>
              <a:t>EQ force = some % of gravity</a:t>
            </a:r>
          </a:p>
          <a:p>
            <a:pPr lvl="1"/>
            <a:r>
              <a:rPr lang="en-US" dirty="0" smtClean="0">
                <a:hlinkClick r:id="rId2"/>
              </a:rPr>
              <a:t>http://earthquake.usgs.gov/hazards/about/basics.php</a:t>
            </a:r>
            <a:endParaRPr lang="en-US" dirty="0" smtClean="0"/>
          </a:p>
          <a:p>
            <a:pPr lvl="1"/>
            <a:r>
              <a:rPr lang="en-US" dirty="0" smtClean="0"/>
              <a:t>How likely in a 50 year period would this happen?</a:t>
            </a:r>
          </a:p>
          <a:p>
            <a:r>
              <a:rPr lang="en-US" dirty="0" smtClean="0"/>
              <a:t>What’s in your building that can topple?</a:t>
            </a:r>
          </a:p>
          <a:p>
            <a:pPr lvl="2"/>
            <a:r>
              <a:rPr lang="en-US" dirty="0" smtClean="0"/>
              <a:t>Bookshelves</a:t>
            </a:r>
          </a:p>
          <a:p>
            <a:pPr lvl="2"/>
            <a:r>
              <a:rPr lang="en-US" dirty="0" smtClean="0"/>
              <a:t>Light fixtures</a:t>
            </a:r>
          </a:p>
          <a:p>
            <a:pPr lvl="2"/>
            <a:r>
              <a:rPr lang="en-US" dirty="0" smtClean="0"/>
              <a:t>Anything overhead or heavy</a:t>
            </a:r>
          </a:p>
          <a:p>
            <a:pPr lvl="2"/>
            <a:r>
              <a:rPr lang="en-US" dirty="0" smtClean="0"/>
              <a:t>Facades</a:t>
            </a:r>
            <a:endParaRPr lang="en-US" dirty="0"/>
          </a:p>
        </p:txBody>
      </p:sp>
      <p:sp>
        <p:nvSpPr>
          <p:cNvPr id="2" name="Title 1"/>
          <p:cNvSpPr>
            <a:spLocks noGrp="1"/>
          </p:cNvSpPr>
          <p:nvPr>
            <p:ph type="title"/>
          </p:nvPr>
        </p:nvSpPr>
        <p:spPr/>
        <p:txBody>
          <a:bodyPr/>
          <a:lstStyle/>
          <a:p>
            <a:r>
              <a:rPr lang="en-US" dirty="0" smtClean="0"/>
              <a:t>What to look for</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ga_ceus_2pc50.gif"/>
          <p:cNvPicPr>
            <a:picLocks noGrp="1" noChangeAspect="1"/>
          </p:cNvPicPr>
          <p:nvPr>
            <p:ph idx="4294967295"/>
          </p:nvPr>
        </p:nvPicPr>
        <p:blipFill>
          <a:blip r:embed="rId2"/>
          <a:stretch>
            <a:fillRect/>
          </a:stretch>
        </p:blipFill>
        <p:spPr>
          <a:xfrm>
            <a:off x="0" y="0"/>
            <a:ext cx="9156700" cy="6840538"/>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ga_ceus_10pc50.gif"/>
          <p:cNvPicPr>
            <a:picLocks noGrp="1" noChangeAspect="1"/>
          </p:cNvPicPr>
          <p:nvPr>
            <p:ph idx="4294967295"/>
          </p:nvPr>
        </p:nvPicPr>
        <p:blipFill>
          <a:blip r:embed="rId2"/>
          <a:stretch>
            <a:fillRect/>
          </a:stretch>
        </p:blipFill>
        <p:spPr>
          <a:xfrm>
            <a:off x="0" y="0"/>
            <a:ext cx="9144000" cy="683101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p:txBody>
          <a:bodyPr/>
          <a:lstStyle/>
          <a:p>
            <a:r>
              <a:rPr lang="en-US" dirty="0" smtClean="0"/>
              <a:t>Before</a:t>
            </a:r>
          </a:p>
          <a:p>
            <a:r>
              <a:rPr lang="en-US" dirty="0" smtClean="0"/>
              <a:t>During</a:t>
            </a:r>
          </a:p>
          <a:p>
            <a:r>
              <a:rPr lang="en-US" dirty="0" smtClean="0"/>
              <a:t>After</a:t>
            </a:r>
            <a:endParaRPr lang="en-US" dirty="0"/>
          </a:p>
        </p:txBody>
      </p:sp>
      <p:sp>
        <p:nvSpPr>
          <p:cNvPr id="2" name="Title 1"/>
          <p:cNvSpPr>
            <a:spLocks noGrp="1"/>
          </p:cNvSpPr>
          <p:nvPr>
            <p:ph type="title"/>
          </p:nvPr>
        </p:nvSpPr>
        <p:spPr/>
        <p:txBody>
          <a:bodyPr/>
          <a:lstStyle/>
          <a:p>
            <a:r>
              <a:rPr lang="en-US" dirty="0" smtClean="0"/>
              <a:t>Earthquake Readiness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5hzSA_ceus_2pc50.gif"/>
          <p:cNvPicPr>
            <a:picLocks noGrp="1" noChangeAspect="1"/>
          </p:cNvPicPr>
          <p:nvPr>
            <p:ph idx="4294967295"/>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5hzSA_ceus_10pc50.gif"/>
          <p:cNvPicPr>
            <a:picLocks noGrp="1" noChangeAspect="1"/>
          </p:cNvPicPr>
          <p:nvPr>
            <p:ph idx="4294967295"/>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p:txBody>
          <a:bodyPr/>
          <a:lstStyle/>
          <a:p>
            <a:endParaRPr lang="en-US"/>
          </a:p>
        </p:txBody>
      </p:sp>
      <p:sp>
        <p:nvSpPr>
          <p:cNvPr id="2" name="Title 1"/>
          <p:cNvSpPr>
            <a:spLocks noGrp="1"/>
          </p:cNvSpPr>
          <p:nvPr>
            <p:ph type="title"/>
          </p:nvPr>
        </p:nvSpPr>
        <p:spPr/>
        <p:txBody>
          <a:bodyPr/>
          <a:lstStyle/>
          <a:p>
            <a:endParaRPr lang="en-US"/>
          </a:p>
        </p:txBody>
      </p:sp>
    </p:spTree>
    <p:controls>
      <p:control spid="23554" name="ShockwaveFlash1" r:id="rId2" imgW="9142857" imgH="6857143"/>
    </p:controls>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How bad will it be?</a:t>
            </a:r>
            <a:endParaRPr lang="en-US" dirty="0"/>
          </a:p>
        </p:txBody>
      </p:sp>
      <p:pic>
        <p:nvPicPr>
          <p:cNvPr id="4" name="Content Placeholder 3" descr="earthquake-lawn-chair.jpg"/>
          <p:cNvPicPr>
            <a:picLocks noGrp="1" noChangeAspect="1"/>
          </p:cNvPicPr>
          <p:nvPr>
            <p:ph idx="4294967295"/>
          </p:nvPr>
        </p:nvPicPr>
        <p:blipFill>
          <a:blip r:embed="rId3"/>
          <a:stretch>
            <a:fillRect/>
          </a:stretch>
        </p:blipFill>
        <p:spPr>
          <a:xfrm>
            <a:off x="769938" y="1371600"/>
            <a:ext cx="8374062" cy="54102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p:txBody>
          <a:bodyPr/>
          <a:lstStyle/>
          <a:p>
            <a:endParaRPr lang="en-US" dirty="0"/>
          </a:p>
        </p:txBody>
      </p:sp>
      <p:sp>
        <p:nvSpPr>
          <p:cNvPr id="2" name="Title 1"/>
          <p:cNvSpPr>
            <a:spLocks noGrp="1"/>
          </p:cNvSpPr>
          <p:nvPr>
            <p:ph type="title"/>
          </p:nvPr>
        </p:nvSpPr>
        <p:spPr/>
        <p:txBody>
          <a:bodyPr/>
          <a:lstStyle/>
          <a:p>
            <a:endParaRPr lang="en-US"/>
          </a:p>
        </p:txBody>
      </p:sp>
    </p:spTree>
    <p:controls>
      <p:control spid="1026" name="ShockwaveFlash1" r:id="rId2" imgW="9142857" imgH="6323810"/>
    </p:controls>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p:txBody>
          <a:bodyPr/>
          <a:lstStyle/>
          <a:p>
            <a:r>
              <a:rPr lang="en-US" dirty="0" smtClean="0"/>
              <a:t>What’s already there?</a:t>
            </a:r>
          </a:p>
          <a:p>
            <a:pPr lvl="1"/>
            <a:r>
              <a:rPr lang="en-US" dirty="0" smtClean="0"/>
              <a:t>What can the building withstand already?</a:t>
            </a:r>
          </a:p>
          <a:p>
            <a:pPr lvl="1"/>
            <a:r>
              <a:rPr lang="en-US" dirty="0" smtClean="0"/>
              <a:t>Again building codes govern</a:t>
            </a:r>
          </a:p>
          <a:p>
            <a:pPr lvl="2"/>
            <a:r>
              <a:rPr lang="en-US" dirty="0" smtClean="0"/>
              <a:t>Soils and type of structure</a:t>
            </a:r>
          </a:p>
          <a:p>
            <a:pPr lvl="2"/>
            <a:r>
              <a:rPr lang="en-US" dirty="0" smtClean="0"/>
              <a:t>Existing and new</a:t>
            </a:r>
          </a:p>
          <a:p>
            <a:r>
              <a:rPr lang="en-US" dirty="0" smtClean="0"/>
              <a:t>When should I worry?</a:t>
            </a:r>
          </a:p>
          <a:p>
            <a:pPr lvl="1"/>
            <a:r>
              <a:rPr lang="en-US" dirty="0" smtClean="0"/>
              <a:t>How strong an earthquake should I be concerned about?</a:t>
            </a:r>
          </a:p>
          <a:p>
            <a:pPr lvl="1"/>
            <a:r>
              <a:rPr lang="en-US" dirty="0" smtClean="0"/>
              <a:t>4.0? 5.0? 6.0?</a:t>
            </a:r>
          </a:p>
          <a:p>
            <a:endParaRPr lang="en-US" dirty="0"/>
          </a:p>
        </p:txBody>
      </p:sp>
      <p:sp>
        <p:nvSpPr>
          <p:cNvPr id="2" name="Title 1"/>
          <p:cNvSpPr>
            <a:spLocks noGrp="1"/>
          </p:cNvSpPr>
          <p:nvPr>
            <p:ph type="title"/>
          </p:nvPr>
        </p:nvSpPr>
        <p:spPr/>
        <p:txBody>
          <a:bodyPr/>
          <a:lstStyle/>
          <a:p>
            <a:r>
              <a:rPr lang="en-US" dirty="0" smtClean="0"/>
              <a:t>Considerations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p:txBody>
          <a:bodyPr/>
          <a:lstStyle/>
          <a:p>
            <a:r>
              <a:rPr lang="en-US" dirty="0" smtClean="0"/>
              <a:t>How long and how strong</a:t>
            </a:r>
          </a:p>
          <a:p>
            <a:r>
              <a:rPr lang="en-US" dirty="0" smtClean="0"/>
              <a:t>Under a sturdy desk, chair, or table if necessary</a:t>
            </a:r>
          </a:p>
          <a:p>
            <a:r>
              <a:rPr lang="en-US" dirty="0" smtClean="0"/>
              <a:t>Outside? Move away from buildings</a:t>
            </a:r>
          </a:p>
          <a:p>
            <a:pPr lvl="1"/>
            <a:r>
              <a:rPr lang="en-US" dirty="0" smtClean="0"/>
              <a:t>Facades and other exterior elements can break loose</a:t>
            </a:r>
          </a:p>
          <a:p>
            <a:endParaRPr lang="en-US" dirty="0"/>
          </a:p>
        </p:txBody>
      </p:sp>
      <p:sp>
        <p:nvSpPr>
          <p:cNvPr id="2" name="Title 1"/>
          <p:cNvSpPr>
            <a:spLocks noGrp="1"/>
          </p:cNvSpPr>
          <p:nvPr>
            <p:ph type="title"/>
          </p:nvPr>
        </p:nvSpPr>
        <p:spPr/>
        <p:txBody>
          <a:bodyPr/>
          <a:lstStyle/>
          <a:p>
            <a:r>
              <a:rPr lang="en-US" dirty="0" smtClean="0"/>
              <a:t>During: Shake and Rattle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p:txBody>
          <a:bodyPr/>
          <a:lstStyle/>
          <a:p>
            <a:r>
              <a:rPr lang="en-US" dirty="0" smtClean="0"/>
              <a:t>Around you</a:t>
            </a:r>
          </a:p>
          <a:p>
            <a:pPr lvl="1"/>
            <a:r>
              <a:rPr lang="en-US" dirty="0" smtClean="0"/>
              <a:t>If the </a:t>
            </a:r>
            <a:r>
              <a:rPr lang="en-US" dirty="0" err="1" smtClean="0"/>
              <a:t>buildin</a:t>
            </a:r>
            <a:r>
              <a:rPr lang="en-US" dirty="0" smtClean="0"/>
              <a:t>’ </a:t>
            </a:r>
            <a:r>
              <a:rPr lang="en-US" dirty="0" err="1" smtClean="0"/>
              <a:t>rockin</a:t>
            </a:r>
            <a:r>
              <a:rPr lang="en-US" dirty="0" smtClean="0"/>
              <a:t>’ don’t go </a:t>
            </a:r>
            <a:r>
              <a:rPr lang="en-US" dirty="0" err="1" smtClean="0"/>
              <a:t>a’knockin</a:t>
            </a:r>
            <a:r>
              <a:rPr lang="en-US" dirty="0" smtClean="0"/>
              <a:t>’</a:t>
            </a:r>
          </a:p>
          <a:p>
            <a:r>
              <a:rPr lang="en-US" dirty="0" smtClean="0"/>
              <a:t>Be careful of all buildings and all facades.</a:t>
            </a:r>
          </a:p>
          <a:p>
            <a:r>
              <a:rPr lang="en-US" dirty="0" smtClean="0"/>
              <a:t>In increasing concentric circles</a:t>
            </a:r>
          </a:p>
          <a:p>
            <a:pPr lvl="1"/>
            <a:r>
              <a:rPr lang="en-US" dirty="0" smtClean="0"/>
              <a:t>Immediate area</a:t>
            </a:r>
          </a:p>
          <a:p>
            <a:pPr lvl="1"/>
            <a:r>
              <a:rPr lang="en-US" dirty="0" smtClean="0"/>
              <a:t>Building</a:t>
            </a:r>
          </a:p>
          <a:p>
            <a:pPr lvl="1"/>
            <a:r>
              <a:rPr lang="en-US" dirty="0" smtClean="0"/>
              <a:t>Street and nearby infrastructure</a:t>
            </a:r>
          </a:p>
          <a:p>
            <a:r>
              <a:rPr lang="en-US" dirty="0" smtClean="0"/>
              <a:t>Status of people</a:t>
            </a:r>
          </a:p>
          <a:p>
            <a:pPr lvl="1"/>
            <a:r>
              <a:rPr lang="en-US" dirty="0" smtClean="0"/>
              <a:t>Disoriented, injured, trapped?</a:t>
            </a:r>
          </a:p>
        </p:txBody>
      </p:sp>
      <p:sp>
        <p:nvSpPr>
          <p:cNvPr id="2" name="Title 1"/>
          <p:cNvSpPr>
            <a:spLocks noGrp="1"/>
          </p:cNvSpPr>
          <p:nvPr>
            <p:ph type="title"/>
          </p:nvPr>
        </p:nvSpPr>
        <p:spPr/>
        <p:txBody>
          <a:bodyPr/>
          <a:lstStyle/>
          <a:p>
            <a:r>
              <a:rPr lang="en-US" dirty="0" smtClean="0"/>
              <a:t>After: The Survey</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Types of Failures</a:t>
            </a:r>
            <a:endParaRPr lang="en-US" dirty="0"/>
          </a:p>
        </p:txBody>
      </p:sp>
      <p:sp>
        <p:nvSpPr>
          <p:cNvPr id="6" name="Text Placeholder 5"/>
          <p:cNvSpPr>
            <a:spLocks noGrp="1"/>
          </p:cNvSpPr>
          <p:nvPr>
            <p:ph type="body" idx="1"/>
          </p:nvPr>
        </p:nvSpPr>
        <p:spPr/>
        <p:txBody>
          <a:bodyPr>
            <a:normAutofit/>
          </a:bodyPr>
          <a:lstStyle/>
          <a:p>
            <a:pPr algn="ctr"/>
            <a:r>
              <a:rPr lang="en-US" sz="4000" dirty="0" smtClean="0"/>
              <a:t>Soil and structural failure</a:t>
            </a:r>
            <a:endParaRPr lang="en-US" sz="4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p:txBody>
          <a:bodyPr/>
          <a:lstStyle/>
          <a:p>
            <a:endParaRPr lang="en-US" dirty="0"/>
          </a:p>
        </p:txBody>
      </p:sp>
      <p:sp>
        <p:nvSpPr>
          <p:cNvPr id="2" name="Title 1"/>
          <p:cNvSpPr>
            <a:spLocks noGrp="1"/>
          </p:cNvSpPr>
          <p:nvPr>
            <p:ph type="title"/>
          </p:nvPr>
        </p:nvSpPr>
        <p:spPr/>
        <p:txBody>
          <a:bodyPr/>
          <a:lstStyle/>
          <a:p>
            <a:endParaRPr lang="en-US"/>
          </a:p>
        </p:txBody>
      </p:sp>
    </p:spTree>
    <p:controls>
      <p:control spid="25602" name="ShockwaveFlash1" r:id="rId2" imgW="9142857" imgH="6857143"/>
    </p:controls>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HHS – US Health and Human Services</a:t>
            </a:r>
          </a:p>
          <a:p>
            <a:pPr lvl="1"/>
            <a:r>
              <a:rPr lang="en-US" dirty="0" smtClean="0"/>
              <a:t>Secretary of Health – Kathleen </a:t>
            </a:r>
            <a:r>
              <a:rPr lang="en-US" dirty="0" err="1" smtClean="0"/>
              <a:t>Sebelius</a:t>
            </a:r>
            <a:endParaRPr lang="en-US" dirty="0" smtClean="0"/>
          </a:p>
          <a:p>
            <a:r>
              <a:rPr lang="en-US" dirty="0" smtClean="0"/>
              <a:t>ASPR – Assistant Secretary for Preparedness and Response</a:t>
            </a:r>
          </a:p>
          <a:p>
            <a:pPr lvl="1"/>
            <a:r>
              <a:rPr lang="en-US" dirty="0" smtClean="0"/>
              <a:t>ASPR – RADM Nicole Lurie, MD</a:t>
            </a:r>
          </a:p>
          <a:p>
            <a:r>
              <a:rPr lang="en-US" dirty="0" smtClean="0"/>
              <a:t>OPEO – Office of Preparedness and Emergency Operations</a:t>
            </a:r>
          </a:p>
          <a:p>
            <a:pPr lvl="1"/>
            <a:r>
              <a:rPr lang="en-US" dirty="0" smtClean="0"/>
              <a:t>Dr. Kevin Yeskey</a:t>
            </a:r>
            <a:endParaRPr lang="en-US" dirty="0"/>
          </a:p>
        </p:txBody>
      </p:sp>
      <p:sp>
        <p:nvSpPr>
          <p:cNvPr id="3" name="Title 2"/>
          <p:cNvSpPr>
            <a:spLocks noGrp="1"/>
          </p:cNvSpPr>
          <p:nvPr>
            <p:ph type="title"/>
          </p:nvPr>
        </p:nvSpPr>
        <p:spPr/>
        <p:txBody>
          <a:bodyPr/>
          <a:lstStyle/>
          <a:p>
            <a:r>
              <a:rPr lang="en-US" dirty="0" smtClean="0"/>
              <a:t>First a word from our sponsor</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Fallen Structure</a:t>
            </a:r>
            <a:endParaRPr lang="en-US" dirty="0"/>
          </a:p>
        </p:txBody>
      </p:sp>
      <p:pic>
        <p:nvPicPr>
          <p:cNvPr id="4" name="Content Placeholder 3" descr="eq-CA-SanFernd-14.JPG"/>
          <p:cNvPicPr>
            <a:picLocks noGrp="1" noChangeAspect="1"/>
          </p:cNvPicPr>
          <p:nvPr>
            <p:ph idx="4294967295"/>
          </p:nvPr>
        </p:nvPicPr>
        <p:blipFill>
          <a:blip r:embed="rId2"/>
          <a:stretch>
            <a:fillRect/>
          </a:stretch>
        </p:blipFill>
        <p:spPr>
          <a:xfrm>
            <a:off x="1187450" y="1477963"/>
            <a:ext cx="6584950" cy="4389437"/>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Tilted Building</a:t>
            </a:r>
            <a:endParaRPr lang="en-US" dirty="0"/>
          </a:p>
        </p:txBody>
      </p:sp>
      <p:pic>
        <p:nvPicPr>
          <p:cNvPr id="6" name="Content Placeholder 5" descr="tilted building.jpg"/>
          <p:cNvPicPr>
            <a:picLocks noGrp="1" noChangeAspect="1"/>
          </p:cNvPicPr>
          <p:nvPr>
            <p:ph idx="4294967295"/>
          </p:nvPr>
        </p:nvPicPr>
        <p:blipFill>
          <a:blip r:embed="rId2"/>
          <a:stretch>
            <a:fillRect/>
          </a:stretch>
        </p:blipFill>
        <p:spPr>
          <a:xfrm>
            <a:off x="990600" y="1143000"/>
            <a:ext cx="7086600" cy="531495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Highway bridge collapse</a:t>
            </a:r>
            <a:endParaRPr lang="en-US" dirty="0"/>
          </a:p>
        </p:txBody>
      </p:sp>
      <p:pic>
        <p:nvPicPr>
          <p:cNvPr id="4" name="Content Placeholder 3" descr="eq-CA-SanFernd-01.JPG"/>
          <p:cNvPicPr>
            <a:picLocks noGrp="1" noChangeAspect="1"/>
          </p:cNvPicPr>
          <p:nvPr>
            <p:ph idx="4294967295"/>
          </p:nvPr>
        </p:nvPicPr>
        <p:blipFill>
          <a:blip r:embed="rId2"/>
          <a:stretch>
            <a:fillRect/>
          </a:stretch>
        </p:blipFill>
        <p:spPr>
          <a:xfrm>
            <a:off x="532462" y="1143000"/>
            <a:ext cx="7773338" cy="51816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Bent parking structure</a:t>
            </a:r>
            <a:endParaRPr lang="en-US" dirty="0"/>
          </a:p>
        </p:txBody>
      </p:sp>
      <p:pic>
        <p:nvPicPr>
          <p:cNvPr id="6" name="Content Placeholder 5" descr="bent parking structure.jpg"/>
          <p:cNvPicPr>
            <a:picLocks noGrp="1" noChangeAspect="1"/>
          </p:cNvPicPr>
          <p:nvPr>
            <p:ph idx="4294967295"/>
          </p:nvPr>
        </p:nvPicPr>
        <p:blipFill>
          <a:blip r:embed="rId2"/>
          <a:stretch>
            <a:fillRect/>
          </a:stretch>
        </p:blipFill>
        <p:spPr>
          <a:xfrm>
            <a:off x="1600200" y="1143000"/>
            <a:ext cx="6096001" cy="53340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p:txBody>
          <a:bodyPr/>
          <a:lstStyle/>
          <a:p>
            <a:r>
              <a:rPr lang="en-US" dirty="0" smtClean="0"/>
              <a:t>Any furniture or equipment – Straps and secure</a:t>
            </a:r>
          </a:p>
          <a:p>
            <a:pPr lvl="1"/>
            <a:r>
              <a:rPr lang="en-US" dirty="0" smtClean="0"/>
              <a:t>Tall and thin or narrow?</a:t>
            </a:r>
          </a:p>
          <a:p>
            <a:pPr lvl="1"/>
            <a:r>
              <a:rPr lang="en-US" dirty="0" smtClean="0"/>
              <a:t>Tall and long?</a:t>
            </a:r>
          </a:p>
          <a:p>
            <a:pPr lvl="1"/>
            <a:r>
              <a:rPr lang="en-US" dirty="0" smtClean="0"/>
              <a:t>Slightly unstable or on wheels?</a:t>
            </a:r>
          </a:p>
          <a:p>
            <a:r>
              <a:rPr lang="en-US" dirty="0" smtClean="0"/>
              <a:t>Realize your true dangers – falling items from above, non-secured bookcases and tall equipment</a:t>
            </a:r>
          </a:p>
          <a:p>
            <a:r>
              <a:rPr lang="en-US" dirty="0" smtClean="0"/>
              <a:t>Retrofit?</a:t>
            </a:r>
          </a:p>
          <a:p>
            <a:pPr>
              <a:buNone/>
            </a:pPr>
            <a:endParaRPr lang="en-US" dirty="0" smtClean="0"/>
          </a:p>
        </p:txBody>
      </p:sp>
      <p:sp>
        <p:nvSpPr>
          <p:cNvPr id="2" name="Title 1"/>
          <p:cNvSpPr>
            <a:spLocks noGrp="1"/>
          </p:cNvSpPr>
          <p:nvPr>
            <p:ph type="title"/>
          </p:nvPr>
        </p:nvSpPr>
        <p:spPr/>
        <p:txBody>
          <a:bodyPr/>
          <a:lstStyle/>
          <a:p>
            <a:r>
              <a:rPr lang="en-US" dirty="0" smtClean="0"/>
              <a:t>Recommendations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63490" name="Picture 2" descr="http://www.friendlyplumber.com/images/plumbing_101_images/earthquake5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74754" name="Picture 2" descr="http://www.friendlyplumber.com/images/plumbing_101_images/earthquake56.jpg"/>
          <p:cNvPicPr>
            <a:picLocks noChangeAspect="1" noChangeArrowheads="1"/>
          </p:cNvPicPr>
          <p:nvPr/>
        </p:nvPicPr>
        <p:blipFill>
          <a:blip r:embed="rId2"/>
          <a:srcRect/>
          <a:stretch>
            <a:fillRect/>
          </a:stretch>
        </p:blipFill>
        <p:spPr bwMode="auto">
          <a:xfrm>
            <a:off x="0" y="0"/>
            <a:ext cx="9144000" cy="6858002"/>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200"/>
            <a:ext cx="8229600" cy="1143000"/>
          </a:xfrm>
        </p:spPr>
        <p:txBody>
          <a:bodyPr/>
          <a:lstStyle/>
          <a:p>
            <a:r>
              <a:rPr lang="en-US" dirty="0" smtClean="0"/>
              <a:t>Bracing stud wall with plywood</a:t>
            </a:r>
            <a:endParaRPr lang="en-US" dirty="0"/>
          </a:p>
        </p:txBody>
      </p:sp>
      <p:pic>
        <p:nvPicPr>
          <p:cNvPr id="4" name="Content Placeholder 3" descr="cripple wall braced.bmp"/>
          <p:cNvPicPr>
            <a:picLocks noGrp="1" noChangeAspect="1"/>
          </p:cNvPicPr>
          <p:nvPr>
            <p:ph idx="4294967295"/>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200"/>
            <a:ext cx="8229600" cy="1143000"/>
          </a:xfrm>
        </p:spPr>
        <p:txBody>
          <a:bodyPr/>
          <a:lstStyle/>
          <a:p>
            <a:r>
              <a:rPr lang="en-US" dirty="0" smtClean="0"/>
              <a:t>Connecting wall to foundation</a:t>
            </a:r>
            <a:endParaRPr lang="en-US" dirty="0"/>
          </a:p>
        </p:txBody>
      </p:sp>
      <p:pic>
        <p:nvPicPr>
          <p:cNvPr id="4" name="Content Placeholder 3" descr="movement prevented by bolts.bmp"/>
          <p:cNvPicPr>
            <a:picLocks noGrp="1" noChangeAspect="1"/>
          </p:cNvPicPr>
          <p:nvPr>
            <p:ph idx="4294967295"/>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05400"/>
            <a:ext cx="8229600" cy="1143000"/>
          </a:xfrm>
        </p:spPr>
        <p:txBody>
          <a:bodyPr/>
          <a:lstStyle/>
          <a:p>
            <a:r>
              <a:rPr lang="en-US" dirty="0" smtClean="0"/>
              <a:t>House sifting on foundation</a:t>
            </a:r>
            <a:endParaRPr lang="en-US" dirty="0"/>
          </a:p>
        </p:txBody>
      </p:sp>
      <p:pic>
        <p:nvPicPr>
          <p:cNvPr id="4" name="Content Placeholder 3" descr="bolting braced cripple wall.bmp"/>
          <p:cNvPicPr>
            <a:picLocks noGrp="1" noChangeAspect="1"/>
          </p:cNvPicPr>
          <p:nvPr>
            <p:ph idx="4294967295"/>
          </p:nvPr>
        </p:nvPicPr>
        <p:blipFill>
          <a:blip r:embed="rId2"/>
          <a:stretch>
            <a:fillRect/>
          </a:stretch>
        </p:blipFill>
        <p:spPr>
          <a:xfrm>
            <a:off x="0" y="0"/>
            <a:ext cx="9144000" cy="682783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47751" y="1590674"/>
            <a:ext cx="7048500" cy="4683125"/>
          </a:xfrm>
        </p:spPr>
        <p:txBody>
          <a:bodyPr/>
          <a:lstStyle/>
          <a:p>
            <a:pPr marL="0" lvl="0" indent="0" algn="ctr" eaLnBrk="0" hangingPunct="0">
              <a:spcBef>
                <a:spcPts val="0"/>
              </a:spcBef>
              <a:spcAft>
                <a:spcPts val="600"/>
              </a:spcAft>
              <a:buClrTx/>
              <a:buNone/>
              <a:defRPr/>
            </a:pPr>
            <a:r>
              <a:rPr lang="en-US" sz="2600" dirty="0" smtClean="0">
                <a:ea typeface="ＭＳ Ｐゴシック" charset="-128"/>
                <a:cs typeface="ＭＳ Ｐゴシック" charset="-128"/>
              </a:rPr>
              <a:t>Our Mission: </a:t>
            </a:r>
            <a:endParaRPr lang="en-US" sz="1400" dirty="0" smtClean="0">
              <a:ea typeface="ＭＳ Ｐゴシック" charset="-128"/>
              <a:cs typeface="ＭＳ Ｐゴシック" charset="-128"/>
            </a:endParaRPr>
          </a:p>
          <a:p>
            <a:pPr lvl="0" algn="ctr" eaLnBrk="0" hangingPunct="0">
              <a:lnSpc>
                <a:spcPct val="150000"/>
              </a:lnSpc>
              <a:buClrTx/>
              <a:buNone/>
              <a:defRPr/>
            </a:pPr>
            <a:r>
              <a:rPr lang="en-US" sz="2200" dirty="0" smtClean="0">
                <a:ea typeface="ＭＳ Ｐゴシック" charset="-128"/>
                <a:cs typeface="ＭＳ Ｐゴシック" charset="-128"/>
              </a:rPr>
              <a:t>Lead the country in preparing for, responding to, and recovering from the adverse health effects of emergencies and disasters by supporting our communities’ ability to withstand adversity, strengthening our health and response systems, and enhancing national health security</a:t>
            </a:r>
          </a:p>
          <a:p>
            <a:pPr lvl="0" algn="ctr" eaLnBrk="0" hangingPunct="0">
              <a:lnSpc>
                <a:spcPts val="3300"/>
              </a:lnSpc>
              <a:buClrTx/>
              <a:buNone/>
              <a:defRPr/>
            </a:pPr>
            <a:endParaRPr lang="en-US" b="0" dirty="0" smtClean="0">
              <a:latin typeface="Arial" pitchFamily="34" charset="0"/>
              <a:ea typeface="ＭＳ Ｐゴシック" charset="-128"/>
              <a:cs typeface="Arial" pitchFamily="34" charset="0"/>
            </a:endParaRPr>
          </a:p>
          <a:p>
            <a:pPr>
              <a:lnSpc>
                <a:spcPts val="3300"/>
              </a:lnSpc>
            </a:pPr>
            <a:endParaRPr lang="en-US" dirty="0"/>
          </a:p>
        </p:txBody>
      </p:sp>
      <p:sp>
        <p:nvSpPr>
          <p:cNvPr id="3" name="Title 2"/>
          <p:cNvSpPr>
            <a:spLocks noGrp="1"/>
          </p:cNvSpPr>
          <p:nvPr>
            <p:ph type="title"/>
          </p:nvPr>
        </p:nvSpPr>
        <p:spPr>
          <a:xfrm>
            <a:off x="847725" y="186881"/>
            <a:ext cx="6915150" cy="860425"/>
          </a:xfrm>
        </p:spPr>
        <p:txBody>
          <a:bodyPr/>
          <a:lstStyle/>
          <a:p>
            <a:pPr lvl="0" eaLnBrk="0" hangingPunct="0">
              <a:lnSpc>
                <a:spcPts val="2700"/>
              </a:lnSpc>
              <a:defRPr/>
            </a:pPr>
            <a:r>
              <a:rPr lang="en-US" sz="2600" dirty="0" smtClean="0">
                <a:ea typeface="ＭＳ Ｐゴシック" charset="-128"/>
                <a:cs typeface="ＭＳ Ｐゴシック" charset="-128"/>
              </a:rPr>
              <a:t>ASPR leads the nation in preparing for public health and medical emergencies</a:t>
            </a:r>
            <a:endParaRPr lang="en-US" sz="2600" dirty="0">
              <a:latin typeface="Arial" pitchFamily="34" charset="0"/>
              <a:ea typeface="ＭＳ Ｐゴシック" charset="-128"/>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p:txBody>
          <a:bodyPr>
            <a:normAutofit lnSpcReduction="10000"/>
          </a:bodyPr>
          <a:lstStyle/>
          <a:p>
            <a:r>
              <a:rPr lang="en-US" dirty="0" smtClean="0">
                <a:hlinkClick r:id="rId2"/>
              </a:rPr>
              <a:t>http://www.friendlyplumber.com/plumbing101/sanfranciscoearthquake10.html</a:t>
            </a:r>
            <a:endParaRPr lang="en-US" dirty="0" smtClean="0"/>
          </a:p>
          <a:p>
            <a:r>
              <a:rPr lang="en-US" dirty="0" smtClean="0">
                <a:hlinkClick r:id="rId3"/>
              </a:rPr>
              <a:t>http://www.tornadohistoryproject.com/custom/1096292/map</a:t>
            </a:r>
            <a:endParaRPr lang="en-US" dirty="0" smtClean="0"/>
          </a:p>
          <a:p>
            <a:r>
              <a:rPr lang="en-US" dirty="0" smtClean="0">
                <a:hlinkClick r:id="rId4"/>
              </a:rPr>
              <a:t>http://earthquake.usgs.gov/monitoring/anss/</a:t>
            </a:r>
            <a:endParaRPr lang="en-US" dirty="0" smtClean="0"/>
          </a:p>
          <a:p>
            <a:r>
              <a:rPr lang="en-US" dirty="0" smtClean="0">
                <a:hlinkClick r:id="rId5"/>
              </a:rPr>
              <a:t>http://www.ncedc.org/anss/catalog-search.html</a:t>
            </a:r>
            <a:endParaRPr lang="en-US" dirty="0" smtClean="0"/>
          </a:p>
          <a:p>
            <a:r>
              <a:rPr lang="en-US" dirty="0" smtClean="0">
                <a:hlinkClick r:id="rId6"/>
              </a:rPr>
              <a:t>http://earthquake.usgs.gov/hazards/about/workshops/thailand/downloads/070118--Luco_on_Ground_Motions_for_Design(v8).pdf</a:t>
            </a:r>
            <a:endParaRPr lang="en-US" dirty="0" smtClean="0"/>
          </a:p>
          <a:p>
            <a:r>
              <a:rPr lang="en-US" dirty="0" smtClean="0">
                <a:hlinkClick r:id="rId7"/>
              </a:rPr>
              <a:t>http://www.youtube.com/playlist?list=PL0C5802141ACD3CD5</a:t>
            </a:r>
            <a:endParaRPr lang="en-US" dirty="0" smtClean="0"/>
          </a:p>
          <a:p>
            <a:r>
              <a:rPr lang="en-US" dirty="0" smtClean="0">
                <a:hlinkClick r:id="rId8"/>
              </a:rPr>
              <a:t>http://web.ics.purdue.edu/~braile/edumod/eqphotos/eqphotos2.htm</a:t>
            </a:r>
            <a:endParaRPr lang="en-US" dirty="0" smtClean="0"/>
          </a:p>
          <a:p>
            <a:endParaRPr lang="en-US" dirty="0"/>
          </a:p>
        </p:txBody>
      </p:sp>
      <p:sp>
        <p:nvSpPr>
          <p:cNvPr id="2" name="Title 1"/>
          <p:cNvSpPr>
            <a:spLocks noGrp="1"/>
          </p:cNvSpPr>
          <p:nvPr>
            <p:ph type="title"/>
          </p:nvPr>
        </p:nvSpPr>
        <p:spPr/>
        <p:txBody>
          <a:bodyPr/>
          <a:lstStyle/>
          <a:p>
            <a:r>
              <a:rPr lang="en-US" dirty="0" smtClean="0"/>
              <a:t>Web sources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006475" y="193035"/>
            <a:ext cx="6930048" cy="8604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eaLnBrk="1" hangingPunct="1">
              <a:buSzTx/>
              <a:defRPr/>
            </a:pPr>
            <a:r>
              <a:rPr lang="en-US" sz="2600" dirty="0" smtClean="0">
                <a:solidFill>
                  <a:srgbClr val="0054A4"/>
                </a:solidFill>
                <a:effectLst/>
              </a:rPr>
              <a:t>Protecting people’s health before, </a:t>
            </a:r>
            <a:br>
              <a:rPr lang="en-US" sz="2600" dirty="0" smtClean="0">
                <a:solidFill>
                  <a:srgbClr val="0054A4"/>
                </a:solidFill>
                <a:effectLst/>
              </a:rPr>
            </a:br>
            <a:r>
              <a:rPr lang="en-US" sz="2600" dirty="0" smtClean="0">
                <a:solidFill>
                  <a:srgbClr val="0054A4"/>
                </a:solidFill>
                <a:effectLst/>
              </a:rPr>
              <a:t>during and after emergencies</a:t>
            </a:r>
            <a:endParaRPr kumimoji="0" lang="en-US" sz="2600" b="1" i="0" u="none" strike="noStrike" kern="0" cap="none" spc="0" normalizeH="0" baseline="0" noProof="0" dirty="0">
              <a:ln>
                <a:noFill/>
              </a:ln>
              <a:solidFill>
                <a:srgbClr val="0054A4"/>
              </a:solidFill>
              <a:effectLst/>
              <a:uLnTx/>
              <a:uFillTx/>
              <a:latin typeface="+mj-lt"/>
              <a:ea typeface="ＭＳ Ｐゴシック" charset="-128"/>
              <a:cs typeface="ＭＳ Ｐゴシック" charset="-128"/>
            </a:endParaRPr>
          </a:p>
        </p:txBody>
      </p:sp>
      <p:cxnSp>
        <p:nvCxnSpPr>
          <p:cNvPr id="140" name="Straight Arrow Connector 139"/>
          <p:cNvCxnSpPr/>
          <p:nvPr/>
        </p:nvCxnSpPr>
        <p:spPr bwMode="auto">
          <a:xfrm>
            <a:off x="2989792" y="2187911"/>
            <a:ext cx="0" cy="710591"/>
          </a:xfrm>
          <a:prstGeom prst="straightConnector1">
            <a:avLst/>
          </a:prstGeom>
          <a:noFill/>
          <a:ln w="28575" cap="flat" cmpd="sng" algn="ctr">
            <a:solidFill>
              <a:srgbClr val="FF0000"/>
            </a:solidFill>
            <a:prstDash val="solid"/>
            <a:round/>
            <a:headEnd type="none" w="med" len="med"/>
            <a:tailEnd type="arrow"/>
          </a:ln>
          <a:effectLst/>
        </p:spPr>
      </p:cxnSp>
      <p:cxnSp>
        <p:nvCxnSpPr>
          <p:cNvPr id="148" name="Straight Arrow Connector 147"/>
          <p:cNvCxnSpPr/>
          <p:nvPr/>
        </p:nvCxnSpPr>
        <p:spPr bwMode="auto">
          <a:xfrm>
            <a:off x="4406361" y="2187911"/>
            <a:ext cx="0" cy="710591"/>
          </a:xfrm>
          <a:prstGeom prst="straightConnector1">
            <a:avLst/>
          </a:prstGeom>
          <a:noFill/>
          <a:ln w="28575" cap="flat" cmpd="sng" algn="ctr">
            <a:solidFill>
              <a:srgbClr val="FF0000"/>
            </a:solidFill>
            <a:prstDash val="solid"/>
            <a:round/>
            <a:headEnd type="none" w="med" len="med"/>
            <a:tailEnd type="arrow"/>
          </a:ln>
          <a:effectLst/>
        </p:spPr>
      </p:cxnSp>
      <p:cxnSp>
        <p:nvCxnSpPr>
          <p:cNvPr id="150" name="Straight Arrow Connector 149"/>
          <p:cNvCxnSpPr/>
          <p:nvPr/>
        </p:nvCxnSpPr>
        <p:spPr bwMode="auto">
          <a:xfrm>
            <a:off x="6503255" y="2187911"/>
            <a:ext cx="0" cy="710591"/>
          </a:xfrm>
          <a:prstGeom prst="straightConnector1">
            <a:avLst/>
          </a:prstGeom>
          <a:noFill/>
          <a:ln w="28575" cap="flat" cmpd="sng" algn="ctr">
            <a:solidFill>
              <a:srgbClr val="FF0000"/>
            </a:solidFill>
            <a:prstDash val="solid"/>
            <a:round/>
            <a:headEnd type="none" w="med" len="med"/>
            <a:tailEnd type="arrow"/>
          </a:ln>
          <a:effectLst/>
        </p:spPr>
      </p:cxnSp>
      <p:cxnSp>
        <p:nvCxnSpPr>
          <p:cNvPr id="154" name="Straight Arrow Connector 153"/>
          <p:cNvCxnSpPr/>
          <p:nvPr/>
        </p:nvCxnSpPr>
        <p:spPr bwMode="auto">
          <a:xfrm>
            <a:off x="7220858" y="2187911"/>
            <a:ext cx="0" cy="710591"/>
          </a:xfrm>
          <a:prstGeom prst="straightConnector1">
            <a:avLst/>
          </a:prstGeom>
          <a:noFill/>
          <a:ln w="28575" cap="flat" cmpd="sng" algn="ctr">
            <a:solidFill>
              <a:srgbClr val="FF0000"/>
            </a:solidFill>
            <a:prstDash val="solid"/>
            <a:round/>
            <a:headEnd type="none" w="med" len="med"/>
            <a:tailEnd type="arrow"/>
          </a:ln>
          <a:effectLst/>
        </p:spPr>
      </p:cxnSp>
      <p:sp>
        <p:nvSpPr>
          <p:cNvPr id="35" name="Right Arrow 34"/>
          <p:cNvSpPr/>
          <p:nvPr/>
        </p:nvSpPr>
        <p:spPr bwMode="auto">
          <a:xfrm>
            <a:off x="1162396" y="2954617"/>
            <a:ext cx="6710061" cy="981959"/>
          </a:xfrm>
          <a:prstGeom prst="rightArrow">
            <a:avLst/>
          </a:prstGeom>
          <a:noFill/>
          <a:ln w="9525" cap="flat" cmpd="sng" algn="ctr">
            <a:no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Pct val="85000"/>
              <a:buFont typeface="Monotype Sorts"/>
              <a:buNone/>
              <a:tabLst/>
            </a:pPr>
            <a:endPara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pitchFamily="34" charset="0"/>
            </a:endParaRPr>
          </a:p>
        </p:txBody>
      </p:sp>
      <p:sp>
        <p:nvSpPr>
          <p:cNvPr id="36" name="Chevron 35"/>
          <p:cNvSpPr/>
          <p:nvPr/>
        </p:nvSpPr>
        <p:spPr bwMode="auto">
          <a:xfrm>
            <a:off x="245899" y="2892215"/>
            <a:ext cx="8488500" cy="905585"/>
          </a:xfrm>
          <a:prstGeom prst="chevron">
            <a:avLst/>
          </a:prstGeom>
          <a:solidFill>
            <a:srgbClr val="FFC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Pct val="85000"/>
              <a:buFont typeface="Monotype Sorts"/>
              <a:buNone/>
              <a:tabLst/>
            </a:pPr>
            <a:endPara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pitchFamily="34" charset="0"/>
            </a:endParaRPr>
          </a:p>
        </p:txBody>
      </p:sp>
      <p:sp>
        <p:nvSpPr>
          <p:cNvPr id="37" name="TextBox 172"/>
          <p:cNvSpPr txBox="1">
            <a:spLocks noChangeArrowheads="1"/>
          </p:cNvSpPr>
          <p:nvPr/>
        </p:nvSpPr>
        <p:spPr bwMode="auto">
          <a:xfrm>
            <a:off x="650913" y="3183342"/>
            <a:ext cx="643538" cy="301138"/>
          </a:xfrm>
          <a:prstGeom prst="rect">
            <a:avLst/>
          </a:prstGeom>
          <a:noFill/>
          <a:ln w="9525">
            <a:noFill/>
            <a:miter lim="800000"/>
            <a:headEnd/>
            <a:tailEnd/>
          </a:ln>
        </p:spPr>
        <p:txBody>
          <a:bodyPr wrap="square">
            <a:spAutoFit/>
          </a:bodyPr>
          <a:lstStyle/>
          <a:p>
            <a:pPr eaLnBrk="0" hangingPunct="0">
              <a:buSzPct val="85000"/>
              <a:buFont typeface="Monotype Sorts" pitchFamily="2" charset="2"/>
              <a:buNone/>
            </a:pPr>
            <a:r>
              <a:rPr lang="en-US" sz="1400" dirty="0">
                <a:solidFill>
                  <a:schemeClr val="tx1"/>
                </a:solidFill>
                <a:effectLst/>
                <a:latin typeface="Arial" pitchFamily="34" charset="0"/>
                <a:cs typeface="Arial" pitchFamily="34" charset="0"/>
              </a:rPr>
              <a:t>2001</a:t>
            </a:r>
          </a:p>
        </p:txBody>
      </p:sp>
      <p:sp>
        <p:nvSpPr>
          <p:cNvPr id="38" name="TextBox 173"/>
          <p:cNvSpPr txBox="1">
            <a:spLocks noChangeArrowheads="1"/>
          </p:cNvSpPr>
          <p:nvPr/>
        </p:nvSpPr>
        <p:spPr bwMode="auto">
          <a:xfrm>
            <a:off x="1253701" y="3183342"/>
            <a:ext cx="698474" cy="301331"/>
          </a:xfrm>
          <a:prstGeom prst="rect">
            <a:avLst/>
          </a:prstGeom>
          <a:noFill/>
          <a:ln w="9525">
            <a:noFill/>
            <a:miter lim="800000"/>
            <a:headEnd/>
            <a:tailEnd/>
          </a:ln>
        </p:spPr>
        <p:txBody>
          <a:bodyPr wrap="square">
            <a:spAutoFit/>
          </a:bodyPr>
          <a:lstStyle/>
          <a:p>
            <a:pPr eaLnBrk="0" hangingPunct="0">
              <a:buSzPct val="85000"/>
              <a:buFont typeface="Monotype Sorts" pitchFamily="2" charset="2"/>
              <a:buNone/>
            </a:pPr>
            <a:r>
              <a:rPr lang="en-US" sz="1400" dirty="0">
                <a:solidFill>
                  <a:schemeClr val="tx1"/>
                </a:solidFill>
                <a:effectLst/>
                <a:latin typeface="Arial" pitchFamily="34" charset="0"/>
                <a:cs typeface="Arial" pitchFamily="34" charset="0"/>
              </a:rPr>
              <a:t>2002</a:t>
            </a:r>
          </a:p>
        </p:txBody>
      </p:sp>
      <p:sp>
        <p:nvSpPr>
          <p:cNvPr id="39" name="TextBox 174"/>
          <p:cNvSpPr txBox="1">
            <a:spLocks noChangeArrowheads="1"/>
          </p:cNvSpPr>
          <p:nvPr/>
        </p:nvSpPr>
        <p:spPr bwMode="auto">
          <a:xfrm>
            <a:off x="1936480" y="3183342"/>
            <a:ext cx="714170" cy="301331"/>
          </a:xfrm>
          <a:prstGeom prst="rect">
            <a:avLst/>
          </a:prstGeom>
          <a:noFill/>
          <a:ln w="9525">
            <a:noFill/>
            <a:miter lim="800000"/>
            <a:headEnd/>
            <a:tailEnd/>
          </a:ln>
        </p:spPr>
        <p:txBody>
          <a:bodyPr wrap="square">
            <a:spAutoFit/>
          </a:bodyPr>
          <a:lstStyle/>
          <a:p>
            <a:pPr eaLnBrk="0" hangingPunct="0">
              <a:buSzPct val="85000"/>
              <a:buFont typeface="Monotype Sorts" pitchFamily="2" charset="2"/>
              <a:buNone/>
            </a:pPr>
            <a:r>
              <a:rPr lang="en-US" sz="1400" dirty="0">
                <a:solidFill>
                  <a:schemeClr val="tx1"/>
                </a:solidFill>
                <a:effectLst/>
                <a:latin typeface="Arial" pitchFamily="34" charset="0"/>
                <a:cs typeface="Arial" pitchFamily="34" charset="0"/>
              </a:rPr>
              <a:t>2003</a:t>
            </a:r>
          </a:p>
        </p:txBody>
      </p:sp>
      <p:sp>
        <p:nvSpPr>
          <p:cNvPr id="40" name="TextBox 175"/>
          <p:cNvSpPr txBox="1">
            <a:spLocks noChangeArrowheads="1"/>
          </p:cNvSpPr>
          <p:nvPr/>
        </p:nvSpPr>
        <p:spPr bwMode="auto">
          <a:xfrm>
            <a:off x="2642802" y="3183342"/>
            <a:ext cx="706321" cy="301331"/>
          </a:xfrm>
          <a:prstGeom prst="rect">
            <a:avLst/>
          </a:prstGeom>
          <a:noFill/>
          <a:ln w="9525">
            <a:noFill/>
            <a:miter lim="800000"/>
            <a:headEnd/>
            <a:tailEnd/>
          </a:ln>
        </p:spPr>
        <p:txBody>
          <a:bodyPr wrap="square">
            <a:spAutoFit/>
          </a:bodyPr>
          <a:lstStyle/>
          <a:p>
            <a:pPr eaLnBrk="0" hangingPunct="0">
              <a:buSzPct val="85000"/>
              <a:buFont typeface="Monotype Sorts" pitchFamily="2" charset="2"/>
              <a:buNone/>
            </a:pPr>
            <a:r>
              <a:rPr lang="en-US" sz="1400" dirty="0">
                <a:solidFill>
                  <a:schemeClr val="tx1"/>
                </a:solidFill>
                <a:effectLst/>
                <a:latin typeface="Arial" pitchFamily="34" charset="0"/>
                <a:cs typeface="Arial" pitchFamily="34" charset="0"/>
              </a:rPr>
              <a:t>2004</a:t>
            </a:r>
          </a:p>
        </p:txBody>
      </p:sp>
      <p:sp>
        <p:nvSpPr>
          <p:cNvPr id="41" name="TextBox 176"/>
          <p:cNvSpPr txBox="1">
            <a:spLocks noChangeArrowheads="1"/>
          </p:cNvSpPr>
          <p:nvPr/>
        </p:nvSpPr>
        <p:spPr bwMode="auto">
          <a:xfrm>
            <a:off x="3349124" y="3183342"/>
            <a:ext cx="698473" cy="301331"/>
          </a:xfrm>
          <a:prstGeom prst="rect">
            <a:avLst/>
          </a:prstGeom>
          <a:noFill/>
          <a:ln w="9525">
            <a:noFill/>
            <a:miter lim="800000"/>
            <a:headEnd/>
            <a:tailEnd/>
          </a:ln>
        </p:spPr>
        <p:txBody>
          <a:bodyPr wrap="square">
            <a:spAutoFit/>
          </a:bodyPr>
          <a:lstStyle/>
          <a:p>
            <a:pPr eaLnBrk="0" hangingPunct="0">
              <a:buSzPct val="85000"/>
              <a:buFont typeface="Monotype Sorts" pitchFamily="2" charset="2"/>
              <a:buNone/>
            </a:pPr>
            <a:r>
              <a:rPr lang="en-US" sz="1400" dirty="0">
                <a:solidFill>
                  <a:schemeClr val="tx1"/>
                </a:solidFill>
                <a:effectLst/>
                <a:latin typeface="Arial" pitchFamily="34" charset="0"/>
                <a:cs typeface="Arial" pitchFamily="34" charset="0"/>
              </a:rPr>
              <a:t>2005</a:t>
            </a:r>
          </a:p>
        </p:txBody>
      </p:sp>
      <p:sp>
        <p:nvSpPr>
          <p:cNvPr id="42" name="TextBox 177"/>
          <p:cNvSpPr txBox="1">
            <a:spLocks noChangeArrowheads="1"/>
          </p:cNvSpPr>
          <p:nvPr/>
        </p:nvSpPr>
        <p:spPr bwMode="auto">
          <a:xfrm>
            <a:off x="4055446" y="3183342"/>
            <a:ext cx="706321" cy="301331"/>
          </a:xfrm>
          <a:prstGeom prst="rect">
            <a:avLst/>
          </a:prstGeom>
          <a:noFill/>
          <a:ln w="9525">
            <a:noFill/>
            <a:miter lim="800000"/>
            <a:headEnd/>
            <a:tailEnd/>
          </a:ln>
        </p:spPr>
        <p:txBody>
          <a:bodyPr wrap="square">
            <a:spAutoFit/>
          </a:bodyPr>
          <a:lstStyle/>
          <a:p>
            <a:pPr eaLnBrk="0" hangingPunct="0">
              <a:buSzPct val="85000"/>
              <a:buFont typeface="Monotype Sorts" pitchFamily="2" charset="2"/>
              <a:buNone/>
            </a:pPr>
            <a:r>
              <a:rPr lang="en-US" sz="1400" dirty="0">
                <a:solidFill>
                  <a:schemeClr val="tx1"/>
                </a:solidFill>
                <a:effectLst/>
                <a:latin typeface="Arial" pitchFamily="34" charset="0"/>
                <a:cs typeface="Arial" pitchFamily="34" charset="0"/>
              </a:rPr>
              <a:t>2006</a:t>
            </a:r>
          </a:p>
        </p:txBody>
      </p:sp>
      <p:sp>
        <p:nvSpPr>
          <p:cNvPr id="43" name="TextBox 178"/>
          <p:cNvSpPr txBox="1">
            <a:spLocks noChangeArrowheads="1"/>
          </p:cNvSpPr>
          <p:nvPr/>
        </p:nvSpPr>
        <p:spPr bwMode="auto">
          <a:xfrm>
            <a:off x="4769617" y="3183342"/>
            <a:ext cx="682779" cy="301331"/>
          </a:xfrm>
          <a:prstGeom prst="rect">
            <a:avLst/>
          </a:prstGeom>
          <a:noFill/>
          <a:ln w="9525">
            <a:noFill/>
            <a:miter lim="800000"/>
            <a:headEnd/>
            <a:tailEnd/>
          </a:ln>
        </p:spPr>
        <p:txBody>
          <a:bodyPr wrap="square">
            <a:spAutoFit/>
          </a:bodyPr>
          <a:lstStyle/>
          <a:p>
            <a:pPr eaLnBrk="0" hangingPunct="0">
              <a:buSzPct val="85000"/>
              <a:buFont typeface="Monotype Sorts" pitchFamily="2" charset="2"/>
              <a:buNone/>
            </a:pPr>
            <a:r>
              <a:rPr lang="en-US" sz="1400" dirty="0">
                <a:solidFill>
                  <a:schemeClr val="tx1"/>
                </a:solidFill>
                <a:effectLst/>
                <a:latin typeface="Arial" pitchFamily="34" charset="0"/>
                <a:cs typeface="Arial" pitchFamily="34" charset="0"/>
              </a:rPr>
              <a:t>2007</a:t>
            </a:r>
          </a:p>
        </p:txBody>
      </p:sp>
      <p:sp>
        <p:nvSpPr>
          <p:cNvPr id="44" name="TextBox 179"/>
          <p:cNvSpPr txBox="1">
            <a:spLocks noChangeArrowheads="1"/>
          </p:cNvSpPr>
          <p:nvPr/>
        </p:nvSpPr>
        <p:spPr bwMode="auto">
          <a:xfrm>
            <a:off x="5468090" y="3183342"/>
            <a:ext cx="698473" cy="301331"/>
          </a:xfrm>
          <a:prstGeom prst="rect">
            <a:avLst/>
          </a:prstGeom>
          <a:noFill/>
          <a:ln w="9525">
            <a:noFill/>
            <a:miter lim="800000"/>
            <a:headEnd/>
            <a:tailEnd/>
          </a:ln>
        </p:spPr>
        <p:txBody>
          <a:bodyPr wrap="square">
            <a:spAutoFit/>
          </a:bodyPr>
          <a:lstStyle/>
          <a:p>
            <a:pPr eaLnBrk="0" hangingPunct="0">
              <a:buSzPct val="85000"/>
              <a:buFont typeface="Monotype Sorts" pitchFamily="2" charset="2"/>
              <a:buNone/>
            </a:pPr>
            <a:r>
              <a:rPr lang="en-US" sz="1400" dirty="0">
                <a:solidFill>
                  <a:schemeClr val="tx1"/>
                </a:solidFill>
                <a:effectLst/>
                <a:latin typeface="Arial" pitchFamily="34" charset="0"/>
                <a:cs typeface="Arial" pitchFamily="34" charset="0"/>
              </a:rPr>
              <a:t>2008</a:t>
            </a:r>
          </a:p>
        </p:txBody>
      </p:sp>
      <p:sp>
        <p:nvSpPr>
          <p:cNvPr id="45" name="TextBox 180"/>
          <p:cNvSpPr txBox="1">
            <a:spLocks noChangeArrowheads="1"/>
          </p:cNvSpPr>
          <p:nvPr/>
        </p:nvSpPr>
        <p:spPr bwMode="auto">
          <a:xfrm>
            <a:off x="6158716" y="3183342"/>
            <a:ext cx="698474" cy="301331"/>
          </a:xfrm>
          <a:prstGeom prst="rect">
            <a:avLst/>
          </a:prstGeom>
          <a:noFill/>
          <a:ln w="9525">
            <a:noFill/>
            <a:miter lim="800000"/>
            <a:headEnd/>
            <a:tailEnd/>
          </a:ln>
        </p:spPr>
        <p:txBody>
          <a:bodyPr wrap="square">
            <a:spAutoFit/>
          </a:bodyPr>
          <a:lstStyle/>
          <a:p>
            <a:pPr eaLnBrk="0" hangingPunct="0">
              <a:buSzPct val="85000"/>
              <a:buFont typeface="Monotype Sorts" pitchFamily="2" charset="2"/>
              <a:buNone/>
            </a:pPr>
            <a:r>
              <a:rPr lang="en-US" sz="1400" dirty="0">
                <a:solidFill>
                  <a:schemeClr val="tx1"/>
                </a:solidFill>
                <a:effectLst/>
                <a:latin typeface="Arial" pitchFamily="34" charset="0"/>
                <a:cs typeface="Arial" pitchFamily="34" charset="0"/>
              </a:rPr>
              <a:t>2009</a:t>
            </a:r>
          </a:p>
        </p:txBody>
      </p:sp>
      <p:sp>
        <p:nvSpPr>
          <p:cNvPr id="46" name="TextBox 181"/>
          <p:cNvSpPr txBox="1">
            <a:spLocks noChangeArrowheads="1"/>
          </p:cNvSpPr>
          <p:nvPr/>
        </p:nvSpPr>
        <p:spPr bwMode="auto">
          <a:xfrm>
            <a:off x="6857191" y="3183342"/>
            <a:ext cx="714169" cy="301331"/>
          </a:xfrm>
          <a:prstGeom prst="rect">
            <a:avLst/>
          </a:prstGeom>
          <a:noFill/>
          <a:ln w="9525">
            <a:noFill/>
            <a:miter lim="800000"/>
            <a:headEnd/>
            <a:tailEnd/>
          </a:ln>
        </p:spPr>
        <p:txBody>
          <a:bodyPr wrap="square">
            <a:spAutoFit/>
          </a:bodyPr>
          <a:lstStyle/>
          <a:p>
            <a:pPr eaLnBrk="0" hangingPunct="0">
              <a:buSzPct val="85000"/>
              <a:buFont typeface="Monotype Sorts" pitchFamily="2" charset="2"/>
              <a:buNone/>
            </a:pPr>
            <a:r>
              <a:rPr lang="en-US" sz="1400" dirty="0">
                <a:solidFill>
                  <a:schemeClr val="tx1"/>
                </a:solidFill>
                <a:effectLst/>
                <a:latin typeface="Arial" pitchFamily="34" charset="0"/>
                <a:cs typeface="Arial" pitchFamily="34" charset="0"/>
              </a:rPr>
              <a:t>2010</a:t>
            </a:r>
          </a:p>
        </p:txBody>
      </p:sp>
      <p:sp>
        <p:nvSpPr>
          <p:cNvPr id="47" name="TextBox 182"/>
          <p:cNvSpPr txBox="1">
            <a:spLocks noChangeArrowheads="1"/>
          </p:cNvSpPr>
          <p:nvPr/>
        </p:nvSpPr>
        <p:spPr bwMode="auto">
          <a:xfrm>
            <a:off x="7571361" y="3183342"/>
            <a:ext cx="682778" cy="301331"/>
          </a:xfrm>
          <a:prstGeom prst="rect">
            <a:avLst/>
          </a:prstGeom>
          <a:noFill/>
          <a:ln w="9525">
            <a:noFill/>
            <a:miter lim="800000"/>
            <a:headEnd/>
            <a:tailEnd/>
          </a:ln>
        </p:spPr>
        <p:txBody>
          <a:bodyPr wrap="square">
            <a:spAutoFit/>
          </a:bodyPr>
          <a:lstStyle/>
          <a:p>
            <a:pPr eaLnBrk="0" hangingPunct="0">
              <a:buSzPct val="85000"/>
              <a:buFont typeface="Monotype Sorts" pitchFamily="2" charset="2"/>
              <a:buNone/>
            </a:pPr>
            <a:r>
              <a:rPr lang="en-US" sz="1400" dirty="0">
                <a:solidFill>
                  <a:schemeClr val="tx1"/>
                </a:solidFill>
                <a:effectLst/>
                <a:latin typeface="Arial" pitchFamily="34" charset="0"/>
                <a:cs typeface="Arial" pitchFamily="34" charset="0"/>
              </a:rPr>
              <a:t>2011</a:t>
            </a:r>
          </a:p>
        </p:txBody>
      </p:sp>
      <p:cxnSp>
        <p:nvCxnSpPr>
          <p:cNvPr id="51" name="Straight Connector 50"/>
          <p:cNvCxnSpPr/>
          <p:nvPr/>
        </p:nvCxnSpPr>
        <p:spPr bwMode="auto">
          <a:xfrm>
            <a:off x="1238387" y="2892215"/>
            <a:ext cx="0" cy="894676"/>
          </a:xfrm>
          <a:prstGeom prst="line">
            <a:avLst/>
          </a:prstGeom>
          <a:noFill/>
          <a:ln w="12700" cap="flat" cmpd="sng" algn="ctr">
            <a:solidFill>
              <a:srgbClr val="FF0000"/>
            </a:solidFill>
            <a:prstDash val="solid"/>
            <a:round/>
            <a:headEnd type="none" w="med" len="med"/>
            <a:tailEnd type="none" w="med" len="med"/>
          </a:ln>
          <a:effectLst/>
        </p:spPr>
      </p:cxnSp>
      <p:cxnSp>
        <p:nvCxnSpPr>
          <p:cNvPr id="53" name="Straight Connector 52"/>
          <p:cNvCxnSpPr/>
          <p:nvPr/>
        </p:nvCxnSpPr>
        <p:spPr bwMode="auto">
          <a:xfrm>
            <a:off x="1940785" y="2892215"/>
            <a:ext cx="0" cy="894676"/>
          </a:xfrm>
          <a:prstGeom prst="line">
            <a:avLst/>
          </a:prstGeom>
          <a:noFill/>
          <a:ln w="12700" cap="flat" cmpd="sng" algn="ctr">
            <a:solidFill>
              <a:srgbClr val="FF0000"/>
            </a:solidFill>
            <a:prstDash val="solid"/>
            <a:round/>
            <a:headEnd type="none" w="med" len="med"/>
            <a:tailEnd type="none" w="med" len="med"/>
          </a:ln>
          <a:effectLst/>
        </p:spPr>
      </p:cxnSp>
      <p:cxnSp>
        <p:nvCxnSpPr>
          <p:cNvPr id="54" name="Straight Connector 53"/>
          <p:cNvCxnSpPr/>
          <p:nvPr/>
        </p:nvCxnSpPr>
        <p:spPr bwMode="auto">
          <a:xfrm>
            <a:off x="2643183" y="2892215"/>
            <a:ext cx="0" cy="894676"/>
          </a:xfrm>
          <a:prstGeom prst="line">
            <a:avLst/>
          </a:prstGeom>
          <a:noFill/>
          <a:ln w="12700" cap="flat" cmpd="sng" algn="ctr">
            <a:solidFill>
              <a:srgbClr val="FF0000"/>
            </a:solidFill>
            <a:prstDash val="solid"/>
            <a:round/>
            <a:headEnd type="none" w="med" len="med"/>
            <a:tailEnd type="none" w="med" len="med"/>
          </a:ln>
          <a:effectLst/>
        </p:spPr>
      </p:cxnSp>
      <p:cxnSp>
        <p:nvCxnSpPr>
          <p:cNvPr id="55" name="Straight Connector 54"/>
          <p:cNvCxnSpPr/>
          <p:nvPr/>
        </p:nvCxnSpPr>
        <p:spPr bwMode="auto">
          <a:xfrm>
            <a:off x="3345581" y="2892215"/>
            <a:ext cx="0" cy="894676"/>
          </a:xfrm>
          <a:prstGeom prst="line">
            <a:avLst/>
          </a:prstGeom>
          <a:noFill/>
          <a:ln w="12700" cap="flat" cmpd="sng" algn="ctr">
            <a:solidFill>
              <a:srgbClr val="FF0000"/>
            </a:solidFill>
            <a:prstDash val="solid"/>
            <a:round/>
            <a:headEnd type="none" w="med" len="med"/>
            <a:tailEnd type="none" w="med" len="med"/>
          </a:ln>
          <a:effectLst/>
        </p:spPr>
      </p:cxnSp>
      <p:cxnSp>
        <p:nvCxnSpPr>
          <p:cNvPr id="56" name="Straight Connector 55"/>
          <p:cNvCxnSpPr/>
          <p:nvPr/>
        </p:nvCxnSpPr>
        <p:spPr bwMode="auto">
          <a:xfrm>
            <a:off x="4047979" y="2892215"/>
            <a:ext cx="0" cy="894676"/>
          </a:xfrm>
          <a:prstGeom prst="line">
            <a:avLst/>
          </a:prstGeom>
          <a:noFill/>
          <a:ln w="12700" cap="flat" cmpd="sng" algn="ctr">
            <a:solidFill>
              <a:srgbClr val="FF0000"/>
            </a:solidFill>
            <a:prstDash val="solid"/>
            <a:round/>
            <a:headEnd type="none" w="med" len="med"/>
            <a:tailEnd type="none" w="med" len="med"/>
          </a:ln>
          <a:effectLst/>
        </p:spPr>
      </p:cxnSp>
      <p:cxnSp>
        <p:nvCxnSpPr>
          <p:cNvPr id="57" name="Straight Connector 56"/>
          <p:cNvCxnSpPr/>
          <p:nvPr/>
        </p:nvCxnSpPr>
        <p:spPr bwMode="auto">
          <a:xfrm>
            <a:off x="4750377" y="2892215"/>
            <a:ext cx="0" cy="894676"/>
          </a:xfrm>
          <a:prstGeom prst="line">
            <a:avLst/>
          </a:prstGeom>
          <a:noFill/>
          <a:ln w="12700" cap="flat" cmpd="sng" algn="ctr">
            <a:solidFill>
              <a:srgbClr val="FF0000"/>
            </a:solidFill>
            <a:prstDash val="solid"/>
            <a:round/>
            <a:headEnd type="none" w="med" len="med"/>
            <a:tailEnd type="none" w="med" len="med"/>
          </a:ln>
          <a:effectLst/>
        </p:spPr>
      </p:cxnSp>
      <p:cxnSp>
        <p:nvCxnSpPr>
          <p:cNvPr id="58" name="Straight Connector 57"/>
          <p:cNvCxnSpPr/>
          <p:nvPr/>
        </p:nvCxnSpPr>
        <p:spPr bwMode="auto">
          <a:xfrm>
            <a:off x="5452775" y="2892215"/>
            <a:ext cx="0" cy="894676"/>
          </a:xfrm>
          <a:prstGeom prst="line">
            <a:avLst/>
          </a:prstGeom>
          <a:noFill/>
          <a:ln w="12700" cap="flat" cmpd="sng" algn="ctr">
            <a:solidFill>
              <a:srgbClr val="FF0000"/>
            </a:solidFill>
            <a:prstDash val="solid"/>
            <a:round/>
            <a:headEnd type="none" w="med" len="med"/>
            <a:tailEnd type="none" w="med" len="med"/>
          </a:ln>
          <a:effectLst/>
        </p:spPr>
      </p:cxnSp>
      <p:cxnSp>
        <p:nvCxnSpPr>
          <p:cNvPr id="59" name="Straight Connector 58"/>
          <p:cNvCxnSpPr/>
          <p:nvPr/>
        </p:nvCxnSpPr>
        <p:spPr bwMode="auto">
          <a:xfrm>
            <a:off x="6155173" y="2892215"/>
            <a:ext cx="0" cy="894676"/>
          </a:xfrm>
          <a:prstGeom prst="line">
            <a:avLst/>
          </a:prstGeom>
          <a:noFill/>
          <a:ln w="12700" cap="flat" cmpd="sng" algn="ctr">
            <a:solidFill>
              <a:srgbClr val="FF0000"/>
            </a:solidFill>
            <a:prstDash val="solid"/>
            <a:round/>
            <a:headEnd type="none" w="med" len="med"/>
            <a:tailEnd type="none" w="med" len="med"/>
          </a:ln>
          <a:effectLst/>
        </p:spPr>
      </p:cxnSp>
      <p:cxnSp>
        <p:nvCxnSpPr>
          <p:cNvPr id="60" name="Straight Connector 59"/>
          <p:cNvCxnSpPr/>
          <p:nvPr/>
        </p:nvCxnSpPr>
        <p:spPr bwMode="auto">
          <a:xfrm>
            <a:off x="6857571" y="2892215"/>
            <a:ext cx="0" cy="894676"/>
          </a:xfrm>
          <a:prstGeom prst="line">
            <a:avLst/>
          </a:prstGeom>
          <a:noFill/>
          <a:ln w="12700" cap="flat" cmpd="sng" algn="ctr">
            <a:solidFill>
              <a:srgbClr val="FF0000"/>
            </a:solidFill>
            <a:prstDash val="solid"/>
            <a:round/>
            <a:headEnd type="none" w="med" len="med"/>
            <a:tailEnd type="none" w="med" len="med"/>
          </a:ln>
          <a:effectLst/>
        </p:spPr>
      </p:cxnSp>
      <p:cxnSp>
        <p:nvCxnSpPr>
          <p:cNvPr id="61" name="Straight Connector 60"/>
          <p:cNvCxnSpPr/>
          <p:nvPr/>
        </p:nvCxnSpPr>
        <p:spPr bwMode="auto">
          <a:xfrm>
            <a:off x="7559969" y="2892215"/>
            <a:ext cx="0" cy="894676"/>
          </a:xfrm>
          <a:prstGeom prst="line">
            <a:avLst/>
          </a:prstGeom>
          <a:noFill/>
          <a:ln w="12700" cap="flat" cmpd="sng" algn="ctr">
            <a:solidFill>
              <a:srgbClr val="FF0000"/>
            </a:solidFill>
            <a:prstDash val="solid"/>
            <a:round/>
            <a:headEnd type="none" w="med" len="med"/>
            <a:tailEnd type="none" w="med" len="med"/>
          </a:ln>
          <a:effectLst/>
        </p:spPr>
      </p:cxnSp>
      <p:cxnSp>
        <p:nvCxnSpPr>
          <p:cNvPr id="62" name="Straight Connector 61"/>
          <p:cNvCxnSpPr/>
          <p:nvPr/>
        </p:nvCxnSpPr>
        <p:spPr bwMode="auto">
          <a:xfrm>
            <a:off x="8262369" y="2892215"/>
            <a:ext cx="0" cy="894676"/>
          </a:xfrm>
          <a:prstGeom prst="line">
            <a:avLst/>
          </a:prstGeom>
          <a:noFill/>
          <a:ln w="12700" cap="flat" cmpd="sng" algn="ctr">
            <a:solidFill>
              <a:srgbClr val="FF0000"/>
            </a:solidFill>
            <a:prstDash val="solid"/>
            <a:round/>
            <a:headEnd type="none" w="med" len="med"/>
            <a:tailEnd type="none" w="med" len="med"/>
          </a:ln>
          <a:effectLst/>
        </p:spPr>
      </p:cxnSp>
      <p:grpSp>
        <p:nvGrpSpPr>
          <p:cNvPr id="2" name="Group 138"/>
          <p:cNvGrpSpPr/>
          <p:nvPr/>
        </p:nvGrpSpPr>
        <p:grpSpPr>
          <a:xfrm>
            <a:off x="5857967" y="1948933"/>
            <a:ext cx="942647" cy="686316"/>
            <a:chOff x="5943599" y="1524000"/>
            <a:chExt cx="963430" cy="701447"/>
          </a:xfrm>
        </p:grpSpPr>
        <p:sp>
          <p:nvSpPr>
            <p:cNvPr id="117" name="Rectangle 116"/>
            <p:cNvSpPr>
              <a:spLocks noChangeArrowheads="1"/>
            </p:cNvSpPr>
            <p:nvPr/>
          </p:nvSpPr>
          <p:spPr bwMode="auto">
            <a:xfrm>
              <a:off x="5974341" y="1524000"/>
              <a:ext cx="932688" cy="701447"/>
            </a:xfrm>
            <a:prstGeom prst="rect">
              <a:avLst/>
            </a:prstGeom>
            <a:solidFill>
              <a:srgbClr val="79BCFF"/>
            </a:solidFill>
            <a:ln>
              <a:noFill/>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lstStyle>
              <a:defPPr>
                <a:defRPr lang="en-US"/>
              </a:defPPr>
              <a:lvl1pPr algn="r" rtl="0" fontAlgn="base">
                <a:spcBef>
                  <a:spcPct val="0"/>
                </a:spcBef>
                <a:spcAft>
                  <a:spcPct val="0"/>
                </a:spcAft>
                <a:buSzPct val="85000"/>
                <a:buFont typeface="Monotype Sorts"/>
                <a:defRPr sz="1400" b="1" kern="1200">
                  <a:solidFill>
                    <a:schemeClr val="bg1"/>
                  </a:solidFill>
                  <a:latin typeface="+mj-lt"/>
                  <a:ea typeface="+mj-ea"/>
                  <a:cs typeface="+mj-cs"/>
                </a:defRPr>
              </a:lvl1pPr>
              <a:lvl2pPr marL="457200" algn="r" rtl="0" fontAlgn="base">
                <a:spcBef>
                  <a:spcPct val="0"/>
                </a:spcBef>
                <a:spcAft>
                  <a:spcPct val="0"/>
                </a:spcAft>
                <a:buSzPct val="85000"/>
                <a:buFont typeface="Monotype Sorts"/>
                <a:defRPr sz="1400" b="1" kern="1200">
                  <a:solidFill>
                    <a:schemeClr val="bg1"/>
                  </a:solidFill>
                  <a:latin typeface="+mj-lt"/>
                  <a:ea typeface="+mj-ea"/>
                  <a:cs typeface="+mj-cs"/>
                </a:defRPr>
              </a:lvl2pPr>
              <a:lvl3pPr marL="914400" algn="r" rtl="0" fontAlgn="base">
                <a:spcBef>
                  <a:spcPct val="0"/>
                </a:spcBef>
                <a:spcAft>
                  <a:spcPct val="0"/>
                </a:spcAft>
                <a:buSzPct val="85000"/>
                <a:buFont typeface="Monotype Sorts"/>
                <a:defRPr sz="1400" b="1" kern="1200">
                  <a:solidFill>
                    <a:schemeClr val="bg1"/>
                  </a:solidFill>
                  <a:latin typeface="+mj-lt"/>
                  <a:ea typeface="+mj-ea"/>
                  <a:cs typeface="+mj-cs"/>
                </a:defRPr>
              </a:lvl3pPr>
              <a:lvl4pPr marL="1371600" algn="r" rtl="0" fontAlgn="base">
                <a:spcBef>
                  <a:spcPct val="0"/>
                </a:spcBef>
                <a:spcAft>
                  <a:spcPct val="0"/>
                </a:spcAft>
                <a:buSzPct val="85000"/>
                <a:buFont typeface="Monotype Sorts"/>
                <a:defRPr sz="1400" b="1" kern="1200">
                  <a:solidFill>
                    <a:schemeClr val="bg1"/>
                  </a:solidFill>
                  <a:latin typeface="+mj-lt"/>
                  <a:ea typeface="+mj-ea"/>
                  <a:cs typeface="+mj-cs"/>
                </a:defRPr>
              </a:lvl4pPr>
              <a:lvl5pPr marL="1828800" algn="r" rtl="0" fontAlgn="base">
                <a:spcBef>
                  <a:spcPct val="0"/>
                </a:spcBef>
                <a:spcAft>
                  <a:spcPct val="0"/>
                </a:spcAft>
                <a:buSzPct val="85000"/>
                <a:buFont typeface="Monotype Sorts"/>
                <a:defRPr sz="1400" b="1" kern="1200">
                  <a:solidFill>
                    <a:schemeClr val="bg1"/>
                  </a:solidFill>
                  <a:latin typeface="+mj-lt"/>
                  <a:ea typeface="+mj-ea"/>
                  <a:cs typeface="+mj-cs"/>
                </a:defRPr>
              </a:lvl5pPr>
              <a:lvl6pPr marL="2286000" algn="l" defTabSz="914400" rtl="0" eaLnBrk="1" latinLnBrk="0" hangingPunct="1">
                <a:defRPr sz="1400" b="1" kern="1200">
                  <a:solidFill>
                    <a:schemeClr val="bg1"/>
                  </a:solidFill>
                  <a:latin typeface="+mj-lt"/>
                  <a:ea typeface="+mj-ea"/>
                  <a:cs typeface="+mj-cs"/>
                </a:defRPr>
              </a:lvl6pPr>
              <a:lvl7pPr marL="2743200" algn="l" defTabSz="914400" rtl="0" eaLnBrk="1" latinLnBrk="0" hangingPunct="1">
                <a:defRPr sz="1400" b="1" kern="1200">
                  <a:solidFill>
                    <a:schemeClr val="bg1"/>
                  </a:solidFill>
                  <a:latin typeface="+mj-lt"/>
                  <a:ea typeface="+mj-ea"/>
                  <a:cs typeface="+mj-cs"/>
                </a:defRPr>
              </a:lvl7pPr>
              <a:lvl8pPr marL="3200400" algn="l" defTabSz="914400" rtl="0" eaLnBrk="1" latinLnBrk="0" hangingPunct="1">
                <a:defRPr sz="1400" b="1" kern="1200">
                  <a:solidFill>
                    <a:schemeClr val="bg1"/>
                  </a:solidFill>
                  <a:latin typeface="+mj-lt"/>
                  <a:ea typeface="+mj-ea"/>
                  <a:cs typeface="+mj-cs"/>
                </a:defRPr>
              </a:lvl8pPr>
              <a:lvl9pPr marL="3657600" algn="l" defTabSz="914400" rtl="0" eaLnBrk="1" latinLnBrk="0" hangingPunct="1">
                <a:defRPr sz="1400" b="1" kern="1200">
                  <a:solidFill>
                    <a:schemeClr val="bg1"/>
                  </a:solidFill>
                  <a:latin typeface="+mj-lt"/>
                  <a:ea typeface="+mj-ea"/>
                  <a:cs typeface="+mj-cs"/>
                </a:defRPr>
              </a:lvl9pPr>
            </a:lstStyle>
            <a:p>
              <a:pPr algn="ctr" eaLnBrk="0" hangingPunct="0">
                <a:buFont typeface="Monotype Sorts" pitchFamily="2" charset="2"/>
                <a:buNone/>
                <a:defRPr/>
              </a:pPr>
              <a:endParaRPr lang="en-US" dirty="0">
                <a:solidFill>
                  <a:schemeClr val="tx1"/>
                </a:solidFill>
              </a:endParaRPr>
            </a:p>
          </p:txBody>
        </p:sp>
        <p:sp>
          <p:nvSpPr>
            <p:cNvPr id="75" name="Rectangle 281"/>
            <p:cNvSpPr>
              <a:spLocks noChangeArrowheads="1"/>
            </p:cNvSpPr>
            <p:nvPr/>
          </p:nvSpPr>
          <p:spPr bwMode="auto">
            <a:xfrm>
              <a:off x="5943599" y="1777879"/>
              <a:ext cx="942975" cy="153888"/>
            </a:xfrm>
            <a:prstGeom prst="rect">
              <a:avLst/>
            </a:prstGeom>
            <a:noFill/>
            <a:ln w="9525">
              <a:noFill/>
              <a:miter lim="800000"/>
              <a:headEnd/>
              <a:tailEnd/>
            </a:ln>
          </p:spPr>
          <p:txBody>
            <a:bodyPr wrap="square" lIns="0" tIns="0" rIns="0" bIns="0">
              <a:spAutoFit/>
            </a:bodyPr>
            <a:lstStyle/>
            <a:p>
              <a:r>
                <a:rPr lang="en-US" sz="1000" dirty="0" smtClean="0">
                  <a:solidFill>
                    <a:schemeClr val="tx1"/>
                  </a:solidFill>
                  <a:effectLst/>
                </a:rPr>
                <a:t>NHSS</a:t>
              </a:r>
              <a:endParaRPr lang="en-US" sz="1400" dirty="0">
                <a:solidFill>
                  <a:schemeClr val="tx1"/>
                </a:solidFill>
                <a:effectLst/>
                <a:latin typeface="Arial" pitchFamily="34" charset="0"/>
                <a:cs typeface="Arial" pitchFamily="34" charset="0"/>
              </a:endParaRPr>
            </a:p>
          </p:txBody>
        </p:sp>
      </p:grpSp>
      <p:cxnSp>
        <p:nvCxnSpPr>
          <p:cNvPr id="143" name="Straight Arrow Connector 142"/>
          <p:cNvCxnSpPr/>
          <p:nvPr/>
        </p:nvCxnSpPr>
        <p:spPr bwMode="auto">
          <a:xfrm flipH="1" flipV="1">
            <a:off x="944111" y="3788498"/>
            <a:ext cx="3534" cy="1114456"/>
          </a:xfrm>
          <a:prstGeom prst="straightConnector1">
            <a:avLst/>
          </a:prstGeom>
          <a:noFill/>
          <a:ln w="28575" cap="flat" cmpd="sng" algn="ctr">
            <a:solidFill>
              <a:srgbClr val="FF4747"/>
            </a:solidFill>
            <a:prstDash val="solid"/>
            <a:round/>
            <a:headEnd type="none" w="med" len="med"/>
            <a:tailEnd type="arrow"/>
          </a:ln>
          <a:effectLst/>
        </p:spPr>
      </p:cxnSp>
      <p:cxnSp>
        <p:nvCxnSpPr>
          <p:cNvPr id="146" name="Straight Arrow Connector 145"/>
          <p:cNvCxnSpPr/>
          <p:nvPr/>
        </p:nvCxnSpPr>
        <p:spPr bwMode="auto">
          <a:xfrm flipV="1">
            <a:off x="5121284" y="3788498"/>
            <a:ext cx="0" cy="1509498"/>
          </a:xfrm>
          <a:prstGeom prst="straightConnector1">
            <a:avLst/>
          </a:prstGeom>
          <a:noFill/>
          <a:ln w="28575" cap="flat" cmpd="sng" algn="ctr">
            <a:solidFill>
              <a:srgbClr val="FF4747"/>
            </a:solidFill>
            <a:prstDash val="solid"/>
            <a:round/>
            <a:headEnd type="none" w="med" len="med"/>
            <a:tailEnd type="arrow"/>
          </a:ln>
          <a:effectLst/>
        </p:spPr>
      </p:cxnSp>
      <p:cxnSp>
        <p:nvCxnSpPr>
          <p:cNvPr id="142" name="Straight Arrow Connector 141"/>
          <p:cNvCxnSpPr/>
          <p:nvPr/>
        </p:nvCxnSpPr>
        <p:spPr bwMode="auto">
          <a:xfrm flipV="1">
            <a:off x="1766606" y="3788498"/>
            <a:ext cx="0" cy="1509498"/>
          </a:xfrm>
          <a:prstGeom prst="straightConnector1">
            <a:avLst/>
          </a:prstGeom>
          <a:noFill/>
          <a:ln w="28575" cap="flat" cmpd="sng" algn="ctr">
            <a:solidFill>
              <a:srgbClr val="FF4747"/>
            </a:solidFill>
            <a:prstDash val="solid"/>
            <a:round/>
            <a:headEnd type="none" w="med" len="med"/>
            <a:tailEnd type="arrow"/>
          </a:ln>
          <a:effectLst/>
        </p:spPr>
      </p:cxnSp>
      <p:cxnSp>
        <p:nvCxnSpPr>
          <p:cNvPr id="147" name="Straight Arrow Connector 146"/>
          <p:cNvCxnSpPr/>
          <p:nvPr/>
        </p:nvCxnSpPr>
        <p:spPr bwMode="auto">
          <a:xfrm flipV="1">
            <a:off x="6309941" y="3788498"/>
            <a:ext cx="0" cy="515179"/>
          </a:xfrm>
          <a:prstGeom prst="straightConnector1">
            <a:avLst/>
          </a:prstGeom>
          <a:noFill/>
          <a:ln w="28575" cap="flat" cmpd="sng" algn="ctr">
            <a:solidFill>
              <a:srgbClr val="FF4747"/>
            </a:solidFill>
            <a:prstDash val="solid"/>
            <a:round/>
            <a:headEnd type="none" w="med" len="med"/>
            <a:tailEnd type="arrow"/>
          </a:ln>
          <a:effectLst/>
        </p:spPr>
      </p:cxnSp>
      <p:cxnSp>
        <p:nvCxnSpPr>
          <p:cNvPr id="149" name="Straight Arrow Connector 148"/>
          <p:cNvCxnSpPr/>
          <p:nvPr/>
        </p:nvCxnSpPr>
        <p:spPr bwMode="auto">
          <a:xfrm flipV="1">
            <a:off x="7231690" y="3788498"/>
            <a:ext cx="0" cy="434616"/>
          </a:xfrm>
          <a:prstGeom prst="straightConnector1">
            <a:avLst/>
          </a:prstGeom>
          <a:noFill/>
          <a:ln w="28575" cap="flat" cmpd="sng" algn="ctr">
            <a:solidFill>
              <a:srgbClr val="FF4747"/>
            </a:solidFill>
            <a:prstDash val="solid"/>
            <a:round/>
            <a:headEnd type="none" w="med" len="med"/>
            <a:tailEnd type="arrow"/>
          </a:ln>
          <a:effectLst/>
        </p:spPr>
      </p:cxnSp>
      <p:cxnSp>
        <p:nvCxnSpPr>
          <p:cNvPr id="151" name="Straight Arrow Connector 150"/>
          <p:cNvCxnSpPr/>
          <p:nvPr/>
        </p:nvCxnSpPr>
        <p:spPr bwMode="auto">
          <a:xfrm flipV="1">
            <a:off x="8172079" y="3788498"/>
            <a:ext cx="0" cy="434616"/>
          </a:xfrm>
          <a:prstGeom prst="straightConnector1">
            <a:avLst/>
          </a:prstGeom>
          <a:noFill/>
          <a:ln w="28575" cap="flat" cmpd="sng" algn="ctr">
            <a:solidFill>
              <a:srgbClr val="FF4747"/>
            </a:solidFill>
            <a:prstDash val="solid"/>
            <a:round/>
            <a:headEnd type="none" w="med" len="med"/>
            <a:tailEnd type="arrow"/>
          </a:ln>
          <a:effectLst/>
        </p:spPr>
      </p:cxnSp>
      <p:cxnSp>
        <p:nvCxnSpPr>
          <p:cNvPr id="152" name="Straight Arrow Connector 151"/>
          <p:cNvCxnSpPr/>
          <p:nvPr/>
        </p:nvCxnSpPr>
        <p:spPr bwMode="auto">
          <a:xfrm flipV="1">
            <a:off x="7748487" y="3788498"/>
            <a:ext cx="0" cy="1509498"/>
          </a:xfrm>
          <a:prstGeom prst="straightConnector1">
            <a:avLst/>
          </a:prstGeom>
          <a:noFill/>
          <a:ln w="28575" cap="flat" cmpd="sng" algn="ctr">
            <a:solidFill>
              <a:srgbClr val="FF4747"/>
            </a:solidFill>
            <a:prstDash val="solid"/>
            <a:round/>
            <a:headEnd type="none" w="med" len="med"/>
            <a:tailEnd type="arrow"/>
          </a:ln>
          <a:effectLst/>
        </p:spPr>
      </p:cxnSp>
      <p:cxnSp>
        <p:nvCxnSpPr>
          <p:cNvPr id="153" name="Straight Arrow Connector 152"/>
          <p:cNvCxnSpPr/>
          <p:nvPr/>
        </p:nvCxnSpPr>
        <p:spPr bwMode="auto">
          <a:xfrm flipV="1">
            <a:off x="6691591" y="3788498"/>
            <a:ext cx="0" cy="1509498"/>
          </a:xfrm>
          <a:prstGeom prst="straightConnector1">
            <a:avLst/>
          </a:prstGeom>
          <a:noFill/>
          <a:ln w="28575" cap="flat" cmpd="sng" algn="ctr">
            <a:solidFill>
              <a:srgbClr val="FF4747"/>
            </a:solidFill>
            <a:prstDash val="solid"/>
            <a:round/>
            <a:headEnd type="none" w="med" len="med"/>
            <a:tailEnd type="arrow"/>
          </a:ln>
          <a:effectLst/>
        </p:spPr>
      </p:cxnSp>
      <p:grpSp>
        <p:nvGrpSpPr>
          <p:cNvPr id="3" name="Group 95"/>
          <p:cNvGrpSpPr/>
          <p:nvPr/>
        </p:nvGrpSpPr>
        <p:grpSpPr>
          <a:xfrm>
            <a:off x="5697535" y="4067574"/>
            <a:ext cx="943296" cy="544834"/>
            <a:chOff x="5751054" y="3575538"/>
            <a:chExt cx="964093" cy="556846"/>
          </a:xfrm>
        </p:grpSpPr>
        <p:sp>
          <p:nvSpPr>
            <p:cNvPr id="178" name="Rectangle 177"/>
            <p:cNvSpPr>
              <a:spLocks noChangeArrowheads="1"/>
            </p:cNvSpPr>
            <p:nvPr/>
          </p:nvSpPr>
          <p:spPr bwMode="auto">
            <a:xfrm>
              <a:off x="5761526" y="3575538"/>
              <a:ext cx="934916" cy="556846"/>
            </a:xfrm>
            <a:prstGeom prst="rect">
              <a:avLst/>
            </a:prstGeom>
            <a:solidFill>
              <a:srgbClr val="79BCFF"/>
            </a:solidFill>
            <a:ln w="6350">
              <a:noFill/>
              <a:headEnd/>
              <a:tailEnd/>
            </a:ln>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lstStyle>
              <a:defPPr>
                <a:defRPr lang="en-US"/>
              </a:defPPr>
              <a:lvl1pPr algn="r" rtl="0" fontAlgn="base">
                <a:spcBef>
                  <a:spcPct val="0"/>
                </a:spcBef>
                <a:spcAft>
                  <a:spcPct val="0"/>
                </a:spcAft>
                <a:buSzPct val="85000"/>
                <a:buFont typeface="Monotype Sorts"/>
                <a:defRPr sz="1400" b="1" kern="1200">
                  <a:solidFill>
                    <a:schemeClr val="bg1"/>
                  </a:solidFill>
                  <a:latin typeface="+mj-lt"/>
                  <a:ea typeface="+mj-ea"/>
                  <a:cs typeface="+mj-cs"/>
                </a:defRPr>
              </a:lvl1pPr>
              <a:lvl2pPr marL="457200" algn="r" rtl="0" fontAlgn="base">
                <a:spcBef>
                  <a:spcPct val="0"/>
                </a:spcBef>
                <a:spcAft>
                  <a:spcPct val="0"/>
                </a:spcAft>
                <a:buSzPct val="85000"/>
                <a:buFont typeface="Monotype Sorts"/>
                <a:defRPr sz="1400" b="1" kern="1200">
                  <a:solidFill>
                    <a:schemeClr val="bg1"/>
                  </a:solidFill>
                  <a:latin typeface="+mj-lt"/>
                  <a:ea typeface="+mj-ea"/>
                  <a:cs typeface="+mj-cs"/>
                </a:defRPr>
              </a:lvl2pPr>
              <a:lvl3pPr marL="914400" algn="r" rtl="0" fontAlgn="base">
                <a:spcBef>
                  <a:spcPct val="0"/>
                </a:spcBef>
                <a:spcAft>
                  <a:spcPct val="0"/>
                </a:spcAft>
                <a:buSzPct val="85000"/>
                <a:buFont typeface="Monotype Sorts"/>
                <a:defRPr sz="1400" b="1" kern="1200">
                  <a:solidFill>
                    <a:schemeClr val="bg1"/>
                  </a:solidFill>
                  <a:latin typeface="+mj-lt"/>
                  <a:ea typeface="+mj-ea"/>
                  <a:cs typeface="+mj-cs"/>
                </a:defRPr>
              </a:lvl3pPr>
              <a:lvl4pPr marL="1371600" algn="r" rtl="0" fontAlgn="base">
                <a:spcBef>
                  <a:spcPct val="0"/>
                </a:spcBef>
                <a:spcAft>
                  <a:spcPct val="0"/>
                </a:spcAft>
                <a:buSzPct val="85000"/>
                <a:buFont typeface="Monotype Sorts"/>
                <a:defRPr sz="1400" b="1" kern="1200">
                  <a:solidFill>
                    <a:schemeClr val="bg1"/>
                  </a:solidFill>
                  <a:latin typeface="+mj-lt"/>
                  <a:ea typeface="+mj-ea"/>
                  <a:cs typeface="+mj-cs"/>
                </a:defRPr>
              </a:lvl4pPr>
              <a:lvl5pPr marL="1828800" algn="r" rtl="0" fontAlgn="base">
                <a:spcBef>
                  <a:spcPct val="0"/>
                </a:spcBef>
                <a:spcAft>
                  <a:spcPct val="0"/>
                </a:spcAft>
                <a:buSzPct val="85000"/>
                <a:buFont typeface="Monotype Sorts"/>
                <a:defRPr sz="1400" b="1" kern="1200">
                  <a:solidFill>
                    <a:schemeClr val="bg1"/>
                  </a:solidFill>
                  <a:latin typeface="+mj-lt"/>
                  <a:ea typeface="+mj-ea"/>
                  <a:cs typeface="+mj-cs"/>
                </a:defRPr>
              </a:lvl5pPr>
              <a:lvl6pPr marL="2286000" algn="l" defTabSz="914400" rtl="0" eaLnBrk="1" latinLnBrk="0" hangingPunct="1">
                <a:defRPr sz="1400" b="1" kern="1200">
                  <a:solidFill>
                    <a:schemeClr val="bg1"/>
                  </a:solidFill>
                  <a:latin typeface="+mj-lt"/>
                  <a:ea typeface="+mj-ea"/>
                  <a:cs typeface="+mj-cs"/>
                </a:defRPr>
              </a:lvl6pPr>
              <a:lvl7pPr marL="2743200" algn="l" defTabSz="914400" rtl="0" eaLnBrk="1" latinLnBrk="0" hangingPunct="1">
                <a:defRPr sz="1400" b="1" kern="1200">
                  <a:solidFill>
                    <a:schemeClr val="bg1"/>
                  </a:solidFill>
                  <a:latin typeface="+mj-lt"/>
                  <a:ea typeface="+mj-ea"/>
                  <a:cs typeface="+mj-cs"/>
                </a:defRPr>
              </a:lvl7pPr>
              <a:lvl8pPr marL="3200400" algn="l" defTabSz="914400" rtl="0" eaLnBrk="1" latinLnBrk="0" hangingPunct="1">
                <a:defRPr sz="1400" b="1" kern="1200">
                  <a:solidFill>
                    <a:schemeClr val="bg1"/>
                  </a:solidFill>
                  <a:latin typeface="+mj-lt"/>
                  <a:ea typeface="+mj-ea"/>
                  <a:cs typeface="+mj-cs"/>
                </a:defRPr>
              </a:lvl8pPr>
              <a:lvl9pPr marL="3657600" algn="l" defTabSz="914400" rtl="0" eaLnBrk="1" latinLnBrk="0" hangingPunct="1">
                <a:defRPr sz="1400" b="1" kern="1200">
                  <a:solidFill>
                    <a:schemeClr val="bg1"/>
                  </a:solidFill>
                  <a:latin typeface="+mj-lt"/>
                  <a:ea typeface="+mj-ea"/>
                  <a:cs typeface="+mj-cs"/>
                </a:defRPr>
              </a:lvl9pPr>
            </a:lstStyle>
            <a:p>
              <a:pPr algn="ctr" eaLnBrk="0" hangingPunct="0">
                <a:buFont typeface="Monotype Sorts" pitchFamily="2" charset="2"/>
                <a:buNone/>
                <a:defRPr/>
              </a:pPr>
              <a:endParaRPr lang="en-US" dirty="0">
                <a:solidFill>
                  <a:schemeClr val="tx1"/>
                </a:solidFill>
              </a:endParaRPr>
            </a:p>
          </p:txBody>
        </p:sp>
        <p:sp>
          <p:nvSpPr>
            <p:cNvPr id="85" name="TextBox 666"/>
            <p:cNvSpPr txBox="1">
              <a:spLocks noChangeArrowheads="1"/>
            </p:cNvSpPr>
            <p:nvPr/>
          </p:nvSpPr>
          <p:spPr bwMode="auto">
            <a:xfrm>
              <a:off x="5751054" y="3649112"/>
              <a:ext cx="964093" cy="374461"/>
            </a:xfrm>
            <a:prstGeom prst="rect">
              <a:avLst/>
            </a:prstGeom>
            <a:noFill/>
            <a:ln w="9525">
              <a:noFill/>
              <a:miter lim="800000"/>
              <a:headEnd/>
              <a:tailEnd/>
            </a:ln>
          </p:spPr>
          <p:txBody>
            <a:bodyPr wrap="square">
              <a:spAutoFit/>
            </a:bodyPr>
            <a:lstStyle/>
            <a:p>
              <a:pPr algn="ctr" eaLnBrk="0" hangingPunct="0">
                <a:lnSpc>
                  <a:spcPts val="1100"/>
                </a:lnSpc>
                <a:buSzPct val="85000"/>
                <a:buFont typeface="Monotype Sorts" pitchFamily="2" charset="2"/>
                <a:buNone/>
              </a:pPr>
              <a:r>
                <a:rPr lang="en-US" sz="1000" dirty="0">
                  <a:solidFill>
                    <a:schemeClr val="tx1"/>
                  </a:solidFill>
                  <a:effectLst/>
                  <a:latin typeface="+mn-lt"/>
                  <a:cs typeface="Arial" pitchFamily="34" charset="0"/>
                </a:rPr>
                <a:t>H1N1 </a:t>
              </a:r>
              <a:endParaRPr lang="en-US" sz="1000" dirty="0" smtClean="0">
                <a:solidFill>
                  <a:schemeClr val="tx1"/>
                </a:solidFill>
                <a:effectLst/>
                <a:latin typeface="+mn-lt"/>
                <a:cs typeface="Arial" pitchFamily="34" charset="0"/>
              </a:endParaRPr>
            </a:p>
            <a:p>
              <a:pPr algn="ctr" eaLnBrk="0" hangingPunct="0">
                <a:lnSpc>
                  <a:spcPts val="1100"/>
                </a:lnSpc>
                <a:buSzPct val="85000"/>
                <a:buFont typeface="Monotype Sorts" pitchFamily="2" charset="2"/>
                <a:buNone/>
              </a:pPr>
              <a:r>
                <a:rPr lang="en-US" sz="1000" dirty="0" smtClean="0">
                  <a:solidFill>
                    <a:schemeClr val="tx1"/>
                  </a:solidFill>
                  <a:effectLst/>
                  <a:latin typeface="+mn-lt"/>
                  <a:cs typeface="Arial" pitchFamily="34" charset="0"/>
                </a:rPr>
                <a:t>Pandemic</a:t>
              </a:r>
              <a:endParaRPr lang="en-US" sz="1000" dirty="0">
                <a:solidFill>
                  <a:schemeClr val="tx1"/>
                </a:solidFill>
                <a:effectLst/>
                <a:latin typeface="+mn-lt"/>
                <a:cs typeface="Arial" pitchFamily="34" charset="0"/>
              </a:endParaRPr>
            </a:p>
          </p:txBody>
        </p:sp>
      </p:grpSp>
      <p:sp>
        <p:nvSpPr>
          <p:cNvPr id="177" name="Rectangle 176"/>
          <p:cNvSpPr>
            <a:spLocks noChangeArrowheads="1"/>
          </p:cNvSpPr>
          <p:nvPr/>
        </p:nvSpPr>
        <p:spPr bwMode="auto">
          <a:xfrm>
            <a:off x="7838727" y="4067574"/>
            <a:ext cx="914748" cy="544834"/>
          </a:xfrm>
          <a:prstGeom prst="rect">
            <a:avLst/>
          </a:prstGeom>
          <a:solidFill>
            <a:srgbClr val="79BCFF"/>
          </a:solidFill>
          <a:ln w="6350">
            <a:noFill/>
            <a:headEnd/>
            <a:tailEnd/>
          </a:ln>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lstStyle>
            <a:defPPr>
              <a:defRPr lang="en-US"/>
            </a:defPPr>
            <a:lvl1pPr algn="r" rtl="0" fontAlgn="base">
              <a:spcBef>
                <a:spcPct val="0"/>
              </a:spcBef>
              <a:spcAft>
                <a:spcPct val="0"/>
              </a:spcAft>
              <a:buSzPct val="85000"/>
              <a:buFont typeface="Monotype Sorts"/>
              <a:defRPr sz="1400" b="1" kern="1200">
                <a:solidFill>
                  <a:schemeClr val="bg1"/>
                </a:solidFill>
                <a:latin typeface="+mj-lt"/>
                <a:ea typeface="+mj-ea"/>
                <a:cs typeface="+mj-cs"/>
              </a:defRPr>
            </a:lvl1pPr>
            <a:lvl2pPr marL="457200" algn="r" rtl="0" fontAlgn="base">
              <a:spcBef>
                <a:spcPct val="0"/>
              </a:spcBef>
              <a:spcAft>
                <a:spcPct val="0"/>
              </a:spcAft>
              <a:buSzPct val="85000"/>
              <a:buFont typeface="Monotype Sorts"/>
              <a:defRPr sz="1400" b="1" kern="1200">
                <a:solidFill>
                  <a:schemeClr val="bg1"/>
                </a:solidFill>
                <a:latin typeface="+mj-lt"/>
                <a:ea typeface="+mj-ea"/>
                <a:cs typeface="+mj-cs"/>
              </a:defRPr>
            </a:lvl2pPr>
            <a:lvl3pPr marL="914400" algn="r" rtl="0" fontAlgn="base">
              <a:spcBef>
                <a:spcPct val="0"/>
              </a:spcBef>
              <a:spcAft>
                <a:spcPct val="0"/>
              </a:spcAft>
              <a:buSzPct val="85000"/>
              <a:buFont typeface="Monotype Sorts"/>
              <a:defRPr sz="1400" b="1" kern="1200">
                <a:solidFill>
                  <a:schemeClr val="bg1"/>
                </a:solidFill>
                <a:latin typeface="+mj-lt"/>
                <a:ea typeface="+mj-ea"/>
                <a:cs typeface="+mj-cs"/>
              </a:defRPr>
            </a:lvl3pPr>
            <a:lvl4pPr marL="1371600" algn="r" rtl="0" fontAlgn="base">
              <a:spcBef>
                <a:spcPct val="0"/>
              </a:spcBef>
              <a:spcAft>
                <a:spcPct val="0"/>
              </a:spcAft>
              <a:buSzPct val="85000"/>
              <a:buFont typeface="Monotype Sorts"/>
              <a:defRPr sz="1400" b="1" kern="1200">
                <a:solidFill>
                  <a:schemeClr val="bg1"/>
                </a:solidFill>
                <a:latin typeface="+mj-lt"/>
                <a:ea typeface="+mj-ea"/>
                <a:cs typeface="+mj-cs"/>
              </a:defRPr>
            </a:lvl4pPr>
            <a:lvl5pPr marL="1828800" algn="r" rtl="0" fontAlgn="base">
              <a:spcBef>
                <a:spcPct val="0"/>
              </a:spcBef>
              <a:spcAft>
                <a:spcPct val="0"/>
              </a:spcAft>
              <a:buSzPct val="85000"/>
              <a:buFont typeface="Monotype Sorts"/>
              <a:defRPr sz="1400" b="1" kern="1200">
                <a:solidFill>
                  <a:schemeClr val="bg1"/>
                </a:solidFill>
                <a:latin typeface="+mj-lt"/>
                <a:ea typeface="+mj-ea"/>
                <a:cs typeface="+mj-cs"/>
              </a:defRPr>
            </a:lvl5pPr>
            <a:lvl6pPr marL="2286000" algn="l" defTabSz="914400" rtl="0" eaLnBrk="1" latinLnBrk="0" hangingPunct="1">
              <a:defRPr sz="1400" b="1" kern="1200">
                <a:solidFill>
                  <a:schemeClr val="bg1"/>
                </a:solidFill>
                <a:latin typeface="+mj-lt"/>
                <a:ea typeface="+mj-ea"/>
                <a:cs typeface="+mj-cs"/>
              </a:defRPr>
            </a:lvl6pPr>
            <a:lvl7pPr marL="2743200" algn="l" defTabSz="914400" rtl="0" eaLnBrk="1" latinLnBrk="0" hangingPunct="1">
              <a:defRPr sz="1400" b="1" kern="1200">
                <a:solidFill>
                  <a:schemeClr val="bg1"/>
                </a:solidFill>
                <a:latin typeface="+mj-lt"/>
                <a:ea typeface="+mj-ea"/>
                <a:cs typeface="+mj-cs"/>
              </a:defRPr>
            </a:lvl7pPr>
            <a:lvl8pPr marL="3200400" algn="l" defTabSz="914400" rtl="0" eaLnBrk="1" latinLnBrk="0" hangingPunct="1">
              <a:defRPr sz="1400" b="1" kern="1200">
                <a:solidFill>
                  <a:schemeClr val="bg1"/>
                </a:solidFill>
                <a:latin typeface="+mj-lt"/>
                <a:ea typeface="+mj-ea"/>
                <a:cs typeface="+mj-cs"/>
              </a:defRPr>
            </a:lvl8pPr>
            <a:lvl9pPr marL="3657600" algn="l" defTabSz="914400" rtl="0" eaLnBrk="1" latinLnBrk="0" hangingPunct="1">
              <a:defRPr sz="1400" b="1" kern="1200">
                <a:solidFill>
                  <a:schemeClr val="bg1"/>
                </a:solidFill>
                <a:latin typeface="+mj-lt"/>
                <a:ea typeface="+mj-ea"/>
                <a:cs typeface="+mj-cs"/>
              </a:defRPr>
            </a:lvl9pPr>
          </a:lstStyle>
          <a:p>
            <a:pPr algn="ctr" eaLnBrk="0" hangingPunct="0">
              <a:buFont typeface="Monotype Sorts" pitchFamily="2" charset="2"/>
              <a:buNone/>
              <a:defRPr/>
            </a:pPr>
            <a:endParaRPr lang="en-US" dirty="0">
              <a:solidFill>
                <a:schemeClr val="tx1"/>
              </a:solidFill>
            </a:endParaRPr>
          </a:p>
        </p:txBody>
      </p:sp>
      <p:sp>
        <p:nvSpPr>
          <p:cNvPr id="126" name="TextBox 691"/>
          <p:cNvSpPr txBox="1">
            <a:spLocks noChangeArrowheads="1"/>
          </p:cNvSpPr>
          <p:nvPr/>
        </p:nvSpPr>
        <p:spPr bwMode="auto">
          <a:xfrm>
            <a:off x="7836710" y="4147240"/>
            <a:ext cx="894675" cy="366383"/>
          </a:xfrm>
          <a:prstGeom prst="rect">
            <a:avLst/>
          </a:prstGeom>
          <a:noFill/>
          <a:ln w="3175">
            <a:noFill/>
            <a:miter lim="800000"/>
            <a:headEnd/>
            <a:tailEnd/>
          </a:ln>
        </p:spPr>
        <p:style>
          <a:lnRef idx="0">
            <a:scrgbClr r="0" g="0" b="0"/>
          </a:lnRef>
          <a:fillRef idx="1002">
            <a:schemeClr val="lt1"/>
          </a:fillRef>
          <a:effectRef idx="0">
            <a:scrgbClr r="0" g="0" b="0"/>
          </a:effectRef>
          <a:fontRef idx="major"/>
        </p:style>
        <p:txBody>
          <a:bodyPr wrap="square">
            <a:spAutoFit/>
          </a:bodyPr>
          <a:lstStyle>
            <a:defPPr>
              <a:defRPr lang="en-US"/>
            </a:defPPr>
            <a:lvl1pPr algn="r" rtl="0" fontAlgn="base">
              <a:spcBef>
                <a:spcPct val="0"/>
              </a:spcBef>
              <a:spcAft>
                <a:spcPct val="0"/>
              </a:spcAft>
              <a:buSzPct val="85000"/>
              <a:buFont typeface="Monotype Sorts"/>
              <a:defRPr sz="1400" b="1" kern="1200">
                <a:solidFill>
                  <a:schemeClr val="bg1"/>
                </a:solidFill>
                <a:latin typeface="+mj-lt"/>
                <a:ea typeface="+mj-ea"/>
                <a:cs typeface="+mj-cs"/>
              </a:defRPr>
            </a:lvl1pPr>
            <a:lvl2pPr marL="457200" algn="r" rtl="0" fontAlgn="base">
              <a:spcBef>
                <a:spcPct val="0"/>
              </a:spcBef>
              <a:spcAft>
                <a:spcPct val="0"/>
              </a:spcAft>
              <a:buSzPct val="85000"/>
              <a:buFont typeface="Monotype Sorts"/>
              <a:defRPr sz="1400" b="1" kern="1200">
                <a:solidFill>
                  <a:schemeClr val="bg1"/>
                </a:solidFill>
                <a:latin typeface="+mj-lt"/>
                <a:ea typeface="+mj-ea"/>
                <a:cs typeface="+mj-cs"/>
              </a:defRPr>
            </a:lvl2pPr>
            <a:lvl3pPr marL="914400" algn="r" rtl="0" fontAlgn="base">
              <a:spcBef>
                <a:spcPct val="0"/>
              </a:spcBef>
              <a:spcAft>
                <a:spcPct val="0"/>
              </a:spcAft>
              <a:buSzPct val="85000"/>
              <a:buFont typeface="Monotype Sorts"/>
              <a:defRPr sz="1400" b="1" kern="1200">
                <a:solidFill>
                  <a:schemeClr val="bg1"/>
                </a:solidFill>
                <a:latin typeface="+mj-lt"/>
                <a:ea typeface="+mj-ea"/>
                <a:cs typeface="+mj-cs"/>
              </a:defRPr>
            </a:lvl3pPr>
            <a:lvl4pPr marL="1371600" algn="r" rtl="0" fontAlgn="base">
              <a:spcBef>
                <a:spcPct val="0"/>
              </a:spcBef>
              <a:spcAft>
                <a:spcPct val="0"/>
              </a:spcAft>
              <a:buSzPct val="85000"/>
              <a:buFont typeface="Monotype Sorts"/>
              <a:defRPr sz="1400" b="1" kern="1200">
                <a:solidFill>
                  <a:schemeClr val="bg1"/>
                </a:solidFill>
                <a:latin typeface="+mj-lt"/>
                <a:ea typeface="+mj-ea"/>
                <a:cs typeface="+mj-cs"/>
              </a:defRPr>
            </a:lvl4pPr>
            <a:lvl5pPr marL="1828800" algn="r" rtl="0" fontAlgn="base">
              <a:spcBef>
                <a:spcPct val="0"/>
              </a:spcBef>
              <a:spcAft>
                <a:spcPct val="0"/>
              </a:spcAft>
              <a:buSzPct val="85000"/>
              <a:buFont typeface="Monotype Sorts"/>
              <a:defRPr sz="1400" b="1" kern="1200">
                <a:solidFill>
                  <a:schemeClr val="bg1"/>
                </a:solidFill>
                <a:latin typeface="+mj-lt"/>
                <a:ea typeface="+mj-ea"/>
                <a:cs typeface="+mj-cs"/>
              </a:defRPr>
            </a:lvl5pPr>
            <a:lvl6pPr marL="2286000" algn="l" defTabSz="914400" rtl="0" eaLnBrk="1" latinLnBrk="0" hangingPunct="1">
              <a:defRPr sz="1400" b="1" kern="1200">
                <a:solidFill>
                  <a:schemeClr val="bg1"/>
                </a:solidFill>
                <a:latin typeface="+mj-lt"/>
                <a:ea typeface="+mj-ea"/>
                <a:cs typeface="+mj-cs"/>
              </a:defRPr>
            </a:lvl6pPr>
            <a:lvl7pPr marL="2743200" algn="l" defTabSz="914400" rtl="0" eaLnBrk="1" latinLnBrk="0" hangingPunct="1">
              <a:defRPr sz="1400" b="1" kern="1200">
                <a:solidFill>
                  <a:schemeClr val="bg1"/>
                </a:solidFill>
                <a:latin typeface="+mj-lt"/>
                <a:ea typeface="+mj-ea"/>
                <a:cs typeface="+mj-cs"/>
              </a:defRPr>
            </a:lvl7pPr>
            <a:lvl8pPr marL="3200400" algn="l" defTabSz="914400" rtl="0" eaLnBrk="1" latinLnBrk="0" hangingPunct="1">
              <a:defRPr sz="1400" b="1" kern="1200">
                <a:solidFill>
                  <a:schemeClr val="bg1"/>
                </a:solidFill>
                <a:latin typeface="+mj-lt"/>
                <a:ea typeface="+mj-ea"/>
                <a:cs typeface="+mj-cs"/>
              </a:defRPr>
            </a:lvl8pPr>
            <a:lvl9pPr marL="3657600" algn="l" defTabSz="914400" rtl="0" eaLnBrk="1" latinLnBrk="0" hangingPunct="1">
              <a:defRPr sz="1400" b="1" kern="1200">
                <a:solidFill>
                  <a:schemeClr val="bg1"/>
                </a:solidFill>
                <a:latin typeface="+mj-lt"/>
                <a:ea typeface="+mj-ea"/>
                <a:cs typeface="+mj-cs"/>
              </a:defRPr>
            </a:lvl9pPr>
          </a:lstStyle>
          <a:p>
            <a:pPr algn="ctr" eaLnBrk="0" hangingPunct="0">
              <a:lnSpc>
                <a:spcPts val="1100"/>
              </a:lnSpc>
              <a:buFont typeface="Monotype Sorts" pitchFamily="2" charset="2"/>
              <a:buNone/>
              <a:defRPr/>
            </a:pPr>
            <a:r>
              <a:rPr lang="en-US" sz="1000" dirty="0" smtClean="0">
                <a:solidFill>
                  <a:schemeClr val="tx1"/>
                </a:solidFill>
                <a:effectLst/>
                <a:latin typeface="+mn-lt"/>
              </a:rPr>
              <a:t>2011 Tornadoes</a:t>
            </a:r>
            <a:endParaRPr lang="en-US" sz="1000" dirty="0">
              <a:solidFill>
                <a:schemeClr val="tx1"/>
              </a:solidFill>
              <a:effectLst/>
              <a:latin typeface="+mn-lt"/>
            </a:endParaRPr>
          </a:p>
        </p:txBody>
      </p:sp>
      <p:grpSp>
        <p:nvGrpSpPr>
          <p:cNvPr id="4" name="Group 96"/>
          <p:cNvGrpSpPr/>
          <p:nvPr/>
        </p:nvGrpSpPr>
        <p:grpSpPr>
          <a:xfrm>
            <a:off x="6760172" y="4067574"/>
            <a:ext cx="914748" cy="544834"/>
            <a:chOff x="6837120" y="3557954"/>
            <a:chExt cx="934916" cy="556846"/>
          </a:xfrm>
        </p:grpSpPr>
        <p:sp>
          <p:nvSpPr>
            <p:cNvPr id="176" name="Rectangle 175"/>
            <p:cNvSpPr>
              <a:spLocks noChangeArrowheads="1"/>
            </p:cNvSpPr>
            <p:nvPr/>
          </p:nvSpPr>
          <p:spPr bwMode="auto">
            <a:xfrm>
              <a:off x="6837120" y="3557954"/>
              <a:ext cx="934916" cy="556846"/>
            </a:xfrm>
            <a:prstGeom prst="rect">
              <a:avLst/>
            </a:prstGeom>
            <a:solidFill>
              <a:srgbClr val="79BCFF"/>
            </a:solidFill>
            <a:ln w="6350">
              <a:noFill/>
              <a:headEnd/>
              <a:tailEnd/>
            </a:ln>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lstStyle>
              <a:defPPr>
                <a:defRPr lang="en-US"/>
              </a:defPPr>
              <a:lvl1pPr algn="r" rtl="0" fontAlgn="base">
                <a:spcBef>
                  <a:spcPct val="0"/>
                </a:spcBef>
                <a:spcAft>
                  <a:spcPct val="0"/>
                </a:spcAft>
                <a:buSzPct val="85000"/>
                <a:buFont typeface="Monotype Sorts"/>
                <a:defRPr sz="1400" b="1" kern="1200">
                  <a:solidFill>
                    <a:schemeClr val="bg1"/>
                  </a:solidFill>
                  <a:latin typeface="+mj-lt"/>
                  <a:ea typeface="+mj-ea"/>
                  <a:cs typeface="+mj-cs"/>
                </a:defRPr>
              </a:lvl1pPr>
              <a:lvl2pPr marL="457200" algn="r" rtl="0" fontAlgn="base">
                <a:spcBef>
                  <a:spcPct val="0"/>
                </a:spcBef>
                <a:spcAft>
                  <a:spcPct val="0"/>
                </a:spcAft>
                <a:buSzPct val="85000"/>
                <a:buFont typeface="Monotype Sorts"/>
                <a:defRPr sz="1400" b="1" kern="1200">
                  <a:solidFill>
                    <a:schemeClr val="bg1"/>
                  </a:solidFill>
                  <a:latin typeface="+mj-lt"/>
                  <a:ea typeface="+mj-ea"/>
                  <a:cs typeface="+mj-cs"/>
                </a:defRPr>
              </a:lvl2pPr>
              <a:lvl3pPr marL="914400" algn="r" rtl="0" fontAlgn="base">
                <a:spcBef>
                  <a:spcPct val="0"/>
                </a:spcBef>
                <a:spcAft>
                  <a:spcPct val="0"/>
                </a:spcAft>
                <a:buSzPct val="85000"/>
                <a:buFont typeface="Monotype Sorts"/>
                <a:defRPr sz="1400" b="1" kern="1200">
                  <a:solidFill>
                    <a:schemeClr val="bg1"/>
                  </a:solidFill>
                  <a:latin typeface="+mj-lt"/>
                  <a:ea typeface="+mj-ea"/>
                  <a:cs typeface="+mj-cs"/>
                </a:defRPr>
              </a:lvl3pPr>
              <a:lvl4pPr marL="1371600" algn="r" rtl="0" fontAlgn="base">
                <a:spcBef>
                  <a:spcPct val="0"/>
                </a:spcBef>
                <a:spcAft>
                  <a:spcPct val="0"/>
                </a:spcAft>
                <a:buSzPct val="85000"/>
                <a:buFont typeface="Monotype Sorts"/>
                <a:defRPr sz="1400" b="1" kern="1200">
                  <a:solidFill>
                    <a:schemeClr val="bg1"/>
                  </a:solidFill>
                  <a:latin typeface="+mj-lt"/>
                  <a:ea typeface="+mj-ea"/>
                  <a:cs typeface="+mj-cs"/>
                </a:defRPr>
              </a:lvl4pPr>
              <a:lvl5pPr marL="1828800" algn="r" rtl="0" fontAlgn="base">
                <a:spcBef>
                  <a:spcPct val="0"/>
                </a:spcBef>
                <a:spcAft>
                  <a:spcPct val="0"/>
                </a:spcAft>
                <a:buSzPct val="85000"/>
                <a:buFont typeface="Monotype Sorts"/>
                <a:defRPr sz="1400" b="1" kern="1200">
                  <a:solidFill>
                    <a:schemeClr val="bg1"/>
                  </a:solidFill>
                  <a:latin typeface="+mj-lt"/>
                  <a:ea typeface="+mj-ea"/>
                  <a:cs typeface="+mj-cs"/>
                </a:defRPr>
              </a:lvl5pPr>
              <a:lvl6pPr marL="2286000" algn="l" defTabSz="914400" rtl="0" eaLnBrk="1" latinLnBrk="0" hangingPunct="1">
                <a:defRPr sz="1400" b="1" kern="1200">
                  <a:solidFill>
                    <a:schemeClr val="bg1"/>
                  </a:solidFill>
                  <a:latin typeface="+mj-lt"/>
                  <a:ea typeface="+mj-ea"/>
                  <a:cs typeface="+mj-cs"/>
                </a:defRPr>
              </a:lvl6pPr>
              <a:lvl7pPr marL="2743200" algn="l" defTabSz="914400" rtl="0" eaLnBrk="1" latinLnBrk="0" hangingPunct="1">
                <a:defRPr sz="1400" b="1" kern="1200">
                  <a:solidFill>
                    <a:schemeClr val="bg1"/>
                  </a:solidFill>
                  <a:latin typeface="+mj-lt"/>
                  <a:ea typeface="+mj-ea"/>
                  <a:cs typeface="+mj-cs"/>
                </a:defRPr>
              </a:lvl7pPr>
              <a:lvl8pPr marL="3200400" algn="l" defTabSz="914400" rtl="0" eaLnBrk="1" latinLnBrk="0" hangingPunct="1">
                <a:defRPr sz="1400" b="1" kern="1200">
                  <a:solidFill>
                    <a:schemeClr val="bg1"/>
                  </a:solidFill>
                  <a:latin typeface="+mj-lt"/>
                  <a:ea typeface="+mj-ea"/>
                  <a:cs typeface="+mj-cs"/>
                </a:defRPr>
              </a:lvl8pPr>
              <a:lvl9pPr marL="3657600" algn="l" defTabSz="914400" rtl="0" eaLnBrk="1" latinLnBrk="0" hangingPunct="1">
                <a:defRPr sz="1400" b="1" kern="1200">
                  <a:solidFill>
                    <a:schemeClr val="bg1"/>
                  </a:solidFill>
                  <a:latin typeface="+mj-lt"/>
                  <a:ea typeface="+mj-ea"/>
                  <a:cs typeface="+mj-cs"/>
                </a:defRPr>
              </a:lvl9pPr>
            </a:lstStyle>
            <a:p>
              <a:pPr algn="ctr" eaLnBrk="0" hangingPunct="0">
                <a:buFont typeface="Monotype Sorts" pitchFamily="2" charset="2"/>
                <a:buNone/>
                <a:defRPr/>
              </a:pPr>
              <a:endParaRPr lang="en-US" dirty="0">
                <a:solidFill>
                  <a:schemeClr val="tx1"/>
                </a:solidFill>
              </a:endParaRPr>
            </a:p>
          </p:txBody>
        </p:sp>
        <p:sp>
          <p:nvSpPr>
            <p:cNvPr id="125" name="TextBox 668"/>
            <p:cNvSpPr txBox="1">
              <a:spLocks noChangeArrowheads="1"/>
            </p:cNvSpPr>
            <p:nvPr/>
          </p:nvSpPr>
          <p:spPr bwMode="auto">
            <a:xfrm>
              <a:off x="6845891" y="3639377"/>
              <a:ext cx="914400" cy="374461"/>
            </a:xfrm>
            <a:prstGeom prst="rect">
              <a:avLst/>
            </a:prstGeom>
            <a:noFill/>
            <a:ln w="9525">
              <a:noFill/>
              <a:miter lim="800000"/>
              <a:headEnd/>
              <a:tailEnd/>
            </a:ln>
          </p:spPr>
          <p:style>
            <a:lnRef idx="0">
              <a:scrgbClr r="0" g="0" b="0"/>
            </a:lnRef>
            <a:fillRef idx="1002">
              <a:schemeClr val="lt1"/>
            </a:fillRef>
            <a:effectRef idx="0">
              <a:scrgbClr r="0" g="0" b="0"/>
            </a:effectRef>
            <a:fontRef idx="major"/>
          </p:style>
          <p:txBody>
            <a:bodyPr wrap="square">
              <a:spAutoFit/>
            </a:bodyPr>
            <a:lstStyle>
              <a:defPPr>
                <a:defRPr lang="en-US"/>
              </a:defPPr>
              <a:lvl1pPr algn="r" rtl="0" fontAlgn="base">
                <a:spcBef>
                  <a:spcPct val="0"/>
                </a:spcBef>
                <a:spcAft>
                  <a:spcPct val="0"/>
                </a:spcAft>
                <a:buSzPct val="85000"/>
                <a:buFont typeface="Monotype Sorts"/>
                <a:defRPr sz="1400" b="1" kern="1200">
                  <a:solidFill>
                    <a:schemeClr val="bg1"/>
                  </a:solidFill>
                  <a:latin typeface="+mj-lt"/>
                  <a:ea typeface="+mj-ea"/>
                  <a:cs typeface="+mj-cs"/>
                </a:defRPr>
              </a:lvl1pPr>
              <a:lvl2pPr marL="457200" algn="r" rtl="0" fontAlgn="base">
                <a:spcBef>
                  <a:spcPct val="0"/>
                </a:spcBef>
                <a:spcAft>
                  <a:spcPct val="0"/>
                </a:spcAft>
                <a:buSzPct val="85000"/>
                <a:buFont typeface="Monotype Sorts"/>
                <a:defRPr sz="1400" b="1" kern="1200">
                  <a:solidFill>
                    <a:schemeClr val="bg1"/>
                  </a:solidFill>
                  <a:latin typeface="+mj-lt"/>
                  <a:ea typeface="+mj-ea"/>
                  <a:cs typeface="+mj-cs"/>
                </a:defRPr>
              </a:lvl2pPr>
              <a:lvl3pPr marL="914400" algn="r" rtl="0" fontAlgn="base">
                <a:spcBef>
                  <a:spcPct val="0"/>
                </a:spcBef>
                <a:spcAft>
                  <a:spcPct val="0"/>
                </a:spcAft>
                <a:buSzPct val="85000"/>
                <a:buFont typeface="Monotype Sorts"/>
                <a:defRPr sz="1400" b="1" kern="1200">
                  <a:solidFill>
                    <a:schemeClr val="bg1"/>
                  </a:solidFill>
                  <a:latin typeface="+mj-lt"/>
                  <a:ea typeface="+mj-ea"/>
                  <a:cs typeface="+mj-cs"/>
                </a:defRPr>
              </a:lvl3pPr>
              <a:lvl4pPr marL="1371600" algn="r" rtl="0" fontAlgn="base">
                <a:spcBef>
                  <a:spcPct val="0"/>
                </a:spcBef>
                <a:spcAft>
                  <a:spcPct val="0"/>
                </a:spcAft>
                <a:buSzPct val="85000"/>
                <a:buFont typeface="Monotype Sorts"/>
                <a:defRPr sz="1400" b="1" kern="1200">
                  <a:solidFill>
                    <a:schemeClr val="bg1"/>
                  </a:solidFill>
                  <a:latin typeface="+mj-lt"/>
                  <a:ea typeface="+mj-ea"/>
                  <a:cs typeface="+mj-cs"/>
                </a:defRPr>
              </a:lvl4pPr>
              <a:lvl5pPr marL="1828800" algn="r" rtl="0" fontAlgn="base">
                <a:spcBef>
                  <a:spcPct val="0"/>
                </a:spcBef>
                <a:spcAft>
                  <a:spcPct val="0"/>
                </a:spcAft>
                <a:buSzPct val="85000"/>
                <a:buFont typeface="Monotype Sorts"/>
                <a:defRPr sz="1400" b="1" kern="1200">
                  <a:solidFill>
                    <a:schemeClr val="bg1"/>
                  </a:solidFill>
                  <a:latin typeface="+mj-lt"/>
                  <a:ea typeface="+mj-ea"/>
                  <a:cs typeface="+mj-cs"/>
                </a:defRPr>
              </a:lvl5pPr>
              <a:lvl6pPr marL="2286000" algn="l" defTabSz="914400" rtl="0" eaLnBrk="1" latinLnBrk="0" hangingPunct="1">
                <a:defRPr sz="1400" b="1" kern="1200">
                  <a:solidFill>
                    <a:schemeClr val="bg1"/>
                  </a:solidFill>
                  <a:latin typeface="+mj-lt"/>
                  <a:ea typeface="+mj-ea"/>
                  <a:cs typeface="+mj-cs"/>
                </a:defRPr>
              </a:lvl6pPr>
              <a:lvl7pPr marL="2743200" algn="l" defTabSz="914400" rtl="0" eaLnBrk="1" latinLnBrk="0" hangingPunct="1">
                <a:defRPr sz="1400" b="1" kern="1200">
                  <a:solidFill>
                    <a:schemeClr val="bg1"/>
                  </a:solidFill>
                  <a:latin typeface="+mj-lt"/>
                  <a:ea typeface="+mj-ea"/>
                  <a:cs typeface="+mj-cs"/>
                </a:defRPr>
              </a:lvl7pPr>
              <a:lvl8pPr marL="3200400" algn="l" defTabSz="914400" rtl="0" eaLnBrk="1" latinLnBrk="0" hangingPunct="1">
                <a:defRPr sz="1400" b="1" kern="1200">
                  <a:solidFill>
                    <a:schemeClr val="bg1"/>
                  </a:solidFill>
                  <a:latin typeface="+mj-lt"/>
                  <a:ea typeface="+mj-ea"/>
                  <a:cs typeface="+mj-cs"/>
                </a:defRPr>
              </a:lvl8pPr>
              <a:lvl9pPr marL="3657600" algn="l" defTabSz="914400" rtl="0" eaLnBrk="1" latinLnBrk="0" hangingPunct="1">
                <a:defRPr sz="1400" b="1" kern="1200">
                  <a:solidFill>
                    <a:schemeClr val="bg1"/>
                  </a:solidFill>
                  <a:latin typeface="+mj-lt"/>
                  <a:ea typeface="+mj-ea"/>
                  <a:cs typeface="+mj-cs"/>
                </a:defRPr>
              </a:lvl9pPr>
            </a:lstStyle>
            <a:p>
              <a:pPr algn="ctr" eaLnBrk="0" hangingPunct="0">
                <a:lnSpc>
                  <a:spcPts val="1100"/>
                </a:lnSpc>
                <a:buFont typeface="Monotype Sorts" pitchFamily="2" charset="2"/>
                <a:buNone/>
                <a:defRPr/>
              </a:pPr>
              <a:r>
                <a:rPr lang="en-US" sz="1000" dirty="0" smtClean="0">
                  <a:solidFill>
                    <a:schemeClr val="tx1"/>
                  </a:solidFill>
                  <a:effectLst/>
                  <a:latin typeface="+mn-lt"/>
                </a:rPr>
                <a:t>Deepwater Horizon</a:t>
              </a:r>
              <a:endParaRPr lang="en-US" sz="1000" dirty="0">
                <a:solidFill>
                  <a:schemeClr val="tx1"/>
                </a:solidFill>
                <a:effectLst/>
                <a:latin typeface="+mn-lt"/>
              </a:endParaRPr>
            </a:p>
          </p:txBody>
        </p:sp>
      </p:grpSp>
      <p:cxnSp>
        <p:nvCxnSpPr>
          <p:cNvPr id="145" name="Straight Arrow Connector 144"/>
          <p:cNvCxnSpPr/>
          <p:nvPr/>
        </p:nvCxnSpPr>
        <p:spPr bwMode="auto">
          <a:xfrm flipH="1" flipV="1">
            <a:off x="3439345" y="3788498"/>
            <a:ext cx="3534" cy="1114456"/>
          </a:xfrm>
          <a:prstGeom prst="straightConnector1">
            <a:avLst/>
          </a:prstGeom>
          <a:noFill/>
          <a:ln w="28575" cap="flat" cmpd="sng" algn="ctr">
            <a:solidFill>
              <a:srgbClr val="FF4747"/>
            </a:solidFill>
            <a:prstDash val="solid"/>
            <a:round/>
            <a:headEnd type="none" w="med" len="med"/>
            <a:tailEnd type="arrow"/>
          </a:ln>
          <a:effectLst/>
        </p:spPr>
      </p:cxnSp>
      <p:sp>
        <p:nvSpPr>
          <p:cNvPr id="173" name="Rectangle 172"/>
          <p:cNvSpPr>
            <a:spLocks noChangeArrowheads="1"/>
          </p:cNvSpPr>
          <p:nvPr/>
        </p:nvSpPr>
        <p:spPr bwMode="auto">
          <a:xfrm>
            <a:off x="410739" y="4067575"/>
            <a:ext cx="992070" cy="1643123"/>
          </a:xfrm>
          <a:prstGeom prst="rect">
            <a:avLst/>
          </a:prstGeom>
          <a:solidFill>
            <a:srgbClr val="79BCFF"/>
          </a:solidFill>
          <a:ln w="6350">
            <a:noFill/>
            <a:headEnd/>
            <a:tailEnd/>
          </a:ln>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lstStyle>
            <a:defPPr>
              <a:defRPr lang="en-US"/>
            </a:defPPr>
            <a:lvl1pPr algn="r" rtl="0" fontAlgn="base">
              <a:spcBef>
                <a:spcPct val="0"/>
              </a:spcBef>
              <a:spcAft>
                <a:spcPct val="0"/>
              </a:spcAft>
              <a:buSzPct val="85000"/>
              <a:buFont typeface="Monotype Sorts"/>
              <a:defRPr sz="1400" b="1" kern="1200">
                <a:solidFill>
                  <a:schemeClr val="bg1"/>
                </a:solidFill>
                <a:latin typeface="+mj-lt"/>
                <a:ea typeface="+mj-ea"/>
                <a:cs typeface="+mj-cs"/>
              </a:defRPr>
            </a:lvl1pPr>
            <a:lvl2pPr marL="457200" algn="r" rtl="0" fontAlgn="base">
              <a:spcBef>
                <a:spcPct val="0"/>
              </a:spcBef>
              <a:spcAft>
                <a:spcPct val="0"/>
              </a:spcAft>
              <a:buSzPct val="85000"/>
              <a:buFont typeface="Monotype Sorts"/>
              <a:defRPr sz="1400" b="1" kern="1200">
                <a:solidFill>
                  <a:schemeClr val="bg1"/>
                </a:solidFill>
                <a:latin typeface="+mj-lt"/>
                <a:ea typeface="+mj-ea"/>
                <a:cs typeface="+mj-cs"/>
              </a:defRPr>
            </a:lvl2pPr>
            <a:lvl3pPr marL="914400" algn="r" rtl="0" fontAlgn="base">
              <a:spcBef>
                <a:spcPct val="0"/>
              </a:spcBef>
              <a:spcAft>
                <a:spcPct val="0"/>
              </a:spcAft>
              <a:buSzPct val="85000"/>
              <a:buFont typeface="Monotype Sorts"/>
              <a:defRPr sz="1400" b="1" kern="1200">
                <a:solidFill>
                  <a:schemeClr val="bg1"/>
                </a:solidFill>
                <a:latin typeface="+mj-lt"/>
                <a:ea typeface="+mj-ea"/>
                <a:cs typeface="+mj-cs"/>
              </a:defRPr>
            </a:lvl3pPr>
            <a:lvl4pPr marL="1371600" algn="r" rtl="0" fontAlgn="base">
              <a:spcBef>
                <a:spcPct val="0"/>
              </a:spcBef>
              <a:spcAft>
                <a:spcPct val="0"/>
              </a:spcAft>
              <a:buSzPct val="85000"/>
              <a:buFont typeface="Monotype Sorts"/>
              <a:defRPr sz="1400" b="1" kern="1200">
                <a:solidFill>
                  <a:schemeClr val="bg1"/>
                </a:solidFill>
                <a:latin typeface="+mj-lt"/>
                <a:ea typeface="+mj-ea"/>
                <a:cs typeface="+mj-cs"/>
              </a:defRPr>
            </a:lvl4pPr>
            <a:lvl5pPr marL="1828800" algn="r" rtl="0" fontAlgn="base">
              <a:spcBef>
                <a:spcPct val="0"/>
              </a:spcBef>
              <a:spcAft>
                <a:spcPct val="0"/>
              </a:spcAft>
              <a:buSzPct val="85000"/>
              <a:buFont typeface="Monotype Sorts"/>
              <a:defRPr sz="1400" b="1" kern="1200">
                <a:solidFill>
                  <a:schemeClr val="bg1"/>
                </a:solidFill>
                <a:latin typeface="+mj-lt"/>
                <a:ea typeface="+mj-ea"/>
                <a:cs typeface="+mj-cs"/>
              </a:defRPr>
            </a:lvl5pPr>
            <a:lvl6pPr marL="2286000" algn="l" defTabSz="914400" rtl="0" eaLnBrk="1" latinLnBrk="0" hangingPunct="1">
              <a:defRPr sz="1400" b="1" kern="1200">
                <a:solidFill>
                  <a:schemeClr val="bg1"/>
                </a:solidFill>
                <a:latin typeface="+mj-lt"/>
                <a:ea typeface="+mj-ea"/>
                <a:cs typeface="+mj-cs"/>
              </a:defRPr>
            </a:lvl6pPr>
            <a:lvl7pPr marL="2743200" algn="l" defTabSz="914400" rtl="0" eaLnBrk="1" latinLnBrk="0" hangingPunct="1">
              <a:defRPr sz="1400" b="1" kern="1200">
                <a:solidFill>
                  <a:schemeClr val="bg1"/>
                </a:solidFill>
                <a:latin typeface="+mj-lt"/>
                <a:ea typeface="+mj-ea"/>
                <a:cs typeface="+mj-cs"/>
              </a:defRPr>
            </a:lvl7pPr>
            <a:lvl8pPr marL="3200400" algn="l" defTabSz="914400" rtl="0" eaLnBrk="1" latinLnBrk="0" hangingPunct="1">
              <a:defRPr sz="1400" b="1" kern="1200">
                <a:solidFill>
                  <a:schemeClr val="bg1"/>
                </a:solidFill>
                <a:latin typeface="+mj-lt"/>
                <a:ea typeface="+mj-ea"/>
                <a:cs typeface="+mj-cs"/>
              </a:defRPr>
            </a:lvl8pPr>
            <a:lvl9pPr marL="3657600" algn="l" defTabSz="914400" rtl="0" eaLnBrk="1" latinLnBrk="0" hangingPunct="1">
              <a:defRPr sz="1400" b="1" kern="1200">
                <a:solidFill>
                  <a:schemeClr val="bg1"/>
                </a:solidFill>
                <a:latin typeface="+mj-lt"/>
                <a:ea typeface="+mj-ea"/>
                <a:cs typeface="+mj-cs"/>
              </a:defRPr>
            </a:lvl9pPr>
          </a:lstStyle>
          <a:p>
            <a:pPr algn="ctr" eaLnBrk="0" hangingPunct="0">
              <a:buFont typeface="Monotype Sorts" pitchFamily="2" charset="2"/>
              <a:buNone/>
              <a:defRPr/>
            </a:pPr>
            <a:endParaRPr lang="en-US" dirty="0">
              <a:solidFill>
                <a:schemeClr val="tx1"/>
              </a:solidFill>
            </a:endParaRPr>
          </a:p>
        </p:txBody>
      </p:sp>
      <p:sp>
        <p:nvSpPr>
          <p:cNvPr id="91" name="Rectangle 269"/>
          <p:cNvSpPr>
            <a:spLocks noChangeArrowheads="1"/>
          </p:cNvSpPr>
          <p:nvPr/>
        </p:nvSpPr>
        <p:spPr bwMode="auto">
          <a:xfrm>
            <a:off x="363031" y="5317411"/>
            <a:ext cx="1053284" cy="283619"/>
          </a:xfrm>
          <a:prstGeom prst="rect">
            <a:avLst/>
          </a:prstGeom>
          <a:noFill/>
          <a:ln w="9525">
            <a:noFill/>
            <a:miter lim="800000"/>
            <a:headEnd/>
            <a:tailEnd/>
          </a:ln>
          <a:effectLst/>
          <a:scene3d>
            <a:camera prst="orthographicFront"/>
            <a:lightRig rig="threePt" dir="t"/>
          </a:scene3d>
          <a:sp3d>
            <a:bevelT w="165100" prst="coolSlant"/>
          </a:sp3d>
        </p:spPr>
        <p:txBody>
          <a:bodyPr wrap="square" lIns="0" tIns="0" rIns="0" bIns="0">
            <a:spAutoFit/>
          </a:bodyPr>
          <a:lstStyle/>
          <a:p>
            <a:pPr algn="ctr" eaLnBrk="0" hangingPunct="0">
              <a:buSzPct val="85000"/>
              <a:buFont typeface="Monotype Sorts" pitchFamily="2" charset="2"/>
              <a:buNone/>
            </a:pPr>
            <a:r>
              <a:rPr lang="en-US" sz="1000" dirty="0" smtClean="0">
                <a:solidFill>
                  <a:srgbClr val="000000"/>
                </a:solidFill>
                <a:effectLst/>
                <a:latin typeface="Arial" pitchFamily="34" charset="0"/>
                <a:cs typeface="Arial" pitchFamily="34" charset="0"/>
              </a:rPr>
              <a:t> </a:t>
            </a:r>
            <a:r>
              <a:rPr lang="en-US" sz="1000" dirty="0">
                <a:solidFill>
                  <a:srgbClr val="000000"/>
                </a:solidFill>
                <a:effectLst/>
                <a:latin typeface="Arial" pitchFamily="34" charset="0"/>
                <a:cs typeface="Arial" pitchFamily="34" charset="0"/>
              </a:rPr>
              <a:t>9/11 and </a:t>
            </a:r>
            <a:endParaRPr lang="en-US" sz="1000" dirty="0" smtClean="0">
              <a:solidFill>
                <a:srgbClr val="000000"/>
              </a:solidFill>
              <a:effectLst/>
              <a:latin typeface="Arial" pitchFamily="34" charset="0"/>
              <a:cs typeface="Arial" pitchFamily="34" charset="0"/>
            </a:endParaRPr>
          </a:p>
          <a:p>
            <a:pPr algn="ctr" eaLnBrk="0" hangingPunct="0">
              <a:buSzPct val="85000"/>
              <a:buFont typeface="Monotype Sorts" pitchFamily="2" charset="2"/>
              <a:buNone/>
            </a:pPr>
            <a:r>
              <a:rPr lang="en-US" sz="1000" dirty="0" smtClean="0">
                <a:solidFill>
                  <a:srgbClr val="000000"/>
                </a:solidFill>
                <a:effectLst/>
                <a:latin typeface="Arial" pitchFamily="34" charset="0"/>
                <a:cs typeface="Arial" pitchFamily="34" charset="0"/>
              </a:rPr>
              <a:t>Anthrax</a:t>
            </a:r>
            <a:endParaRPr lang="en-US" sz="1400" dirty="0">
              <a:effectLst/>
              <a:latin typeface="Arial" pitchFamily="34" charset="0"/>
              <a:cs typeface="Arial" pitchFamily="34" charset="0"/>
            </a:endParaRPr>
          </a:p>
        </p:txBody>
      </p:sp>
      <p:pic>
        <p:nvPicPr>
          <p:cNvPr id="77" name="Picture 3" descr="911-1.bmp"/>
          <p:cNvPicPr>
            <a:picLocks/>
          </p:cNvPicPr>
          <p:nvPr/>
        </p:nvPicPr>
        <p:blipFill>
          <a:blip r:embed="rId3" cstate="print"/>
          <a:srcRect l="6778" t="15766" r="6291" b="4079"/>
          <a:stretch>
            <a:fillRect/>
          </a:stretch>
        </p:blipFill>
        <p:spPr bwMode="auto">
          <a:xfrm>
            <a:off x="526425" y="4178580"/>
            <a:ext cx="763631" cy="1062400"/>
          </a:xfrm>
          <a:prstGeom prst="rect">
            <a:avLst/>
          </a:prstGeom>
          <a:noFill/>
          <a:ln w="19050">
            <a:noFill/>
            <a:miter lim="800000"/>
            <a:headEnd/>
            <a:tailEnd/>
          </a:ln>
          <a:effectLst>
            <a:outerShdw blurRad="50800" dist="38100" dir="2700000" algn="tl" rotWithShape="0">
              <a:prstClr val="black">
                <a:alpha val="40000"/>
              </a:prstClr>
            </a:outerShdw>
          </a:effectLst>
        </p:spPr>
      </p:pic>
      <p:sp>
        <p:nvSpPr>
          <p:cNvPr id="166" name="Rectangle 165"/>
          <p:cNvSpPr>
            <a:spLocks noChangeArrowheads="1"/>
          </p:cNvSpPr>
          <p:nvPr/>
        </p:nvSpPr>
        <p:spPr bwMode="auto">
          <a:xfrm>
            <a:off x="1528976" y="4736063"/>
            <a:ext cx="1280145" cy="1322925"/>
          </a:xfrm>
          <a:prstGeom prst="rect">
            <a:avLst/>
          </a:prstGeom>
          <a:solidFill>
            <a:srgbClr val="79BCFF"/>
          </a:solidFill>
          <a:ln w="6350">
            <a:noFill/>
            <a:headEnd/>
            <a:tailEnd/>
          </a:ln>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lstStyle>
            <a:defPPr>
              <a:defRPr lang="en-US"/>
            </a:defPPr>
            <a:lvl1pPr algn="r" rtl="0" fontAlgn="base">
              <a:spcBef>
                <a:spcPct val="0"/>
              </a:spcBef>
              <a:spcAft>
                <a:spcPct val="0"/>
              </a:spcAft>
              <a:buSzPct val="85000"/>
              <a:buFont typeface="Monotype Sorts"/>
              <a:defRPr sz="1400" b="1" kern="1200">
                <a:solidFill>
                  <a:schemeClr val="bg1"/>
                </a:solidFill>
                <a:latin typeface="+mj-lt"/>
                <a:ea typeface="+mj-ea"/>
                <a:cs typeface="+mj-cs"/>
              </a:defRPr>
            </a:lvl1pPr>
            <a:lvl2pPr marL="457200" algn="r" rtl="0" fontAlgn="base">
              <a:spcBef>
                <a:spcPct val="0"/>
              </a:spcBef>
              <a:spcAft>
                <a:spcPct val="0"/>
              </a:spcAft>
              <a:buSzPct val="85000"/>
              <a:buFont typeface="Monotype Sorts"/>
              <a:defRPr sz="1400" b="1" kern="1200">
                <a:solidFill>
                  <a:schemeClr val="bg1"/>
                </a:solidFill>
                <a:latin typeface="+mj-lt"/>
                <a:ea typeface="+mj-ea"/>
                <a:cs typeface="+mj-cs"/>
              </a:defRPr>
            </a:lvl2pPr>
            <a:lvl3pPr marL="914400" algn="r" rtl="0" fontAlgn="base">
              <a:spcBef>
                <a:spcPct val="0"/>
              </a:spcBef>
              <a:spcAft>
                <a:spcPct val="0"/>
              </a:spcAft>
              <a:buSzPct val="85000"/>
              <a:buFont typeface="Monotype Sorts"/>
              <a:defRPr sz="1400" b="1" kern="1200">
                <a:solidFill>
                  <a:schemeClr val="bg1"/>
                </a:solidFill>
                <a:latin typeface="+mj-lt"/>
                <a:ea typeface="+mj-ea"/>
                <a:cs typeface="+mj-cs"/>
              </a:defRPr>
            </a:lvl3pPr>
            <a:lvl4pPr marL="1371600" algn="r" rtl="0" fontAlgn="base">
              <a:spcBef>
                <a:spcPct val="0"/>
              </a:spcBef>
              <a:spcAft>
                <a:spcPct val="0"/>
              </a:spcAft>
              <a:buSzPct val="85000"/>
              <a:buFont typeface="Monotype Sorts"/>
              <a:defRPr sz="1400" b="1" kern="1200">
                <a:solidFill>
                  <a:schemeClr val="bg1"/>
                </a:solidFill>
                <a:latin typeface="+mj-lt"/>
                <a:ea typeface="+mj-ea"/>
                <a:cs typeface="+mj-cs"/>
              </a:defRPr>
            </a:lvl4pPr>
            <a:lvl5pPr marL="1828800" algn="r" rtl="0" fontAlgn="base">
              <a:spcBef>
                <a:spcPct val="0"/>
              </a:spcBef>
              <a:spcAft>
                <a:spcPct val="0"/>
              </a:spcAft>
              <a:buSzPct val="85000"/>
              <a:buFont typeface="Monotype Sorts"/>
              <a:defRPr sz="1400" b="1" kern="1200">
                <a:solidFill>
                  <a:schemeClr val="bg1"/>
                </a:solidFill>
                <a:latin typeface="+mj-lt"/>
                <a:ea typeface="+mj-ea"/>
                <a:cs typeface="+mj-cs"/>
              </a:defRPr>
            </a:lvl5pPr>
            <a:lvl6pPr marL="2286000" algn="l" defTabSz="914400" rtl="0" eaLnBrk="1" latinLnBrk="0" hangingPunct="1">
              <a:defRPr sz="1400" b="1" kern="1200">
                <a:solidFill>
                  <a:schemeClr val="bg1"/>
                </a:solidFill>
                <a:latin typeface="+mj-lt"/>
                <a:ea typeface="+mj-ea"/>
                <a:cs typeface="+mj-cs"/>
              </a:defRPr>
            </a:lvl6pPr>
            <a:lvl7pPr marL="2743200" algn="l" defTabSz="914400" rtl="0" eaLnBrk="1" latinLnBrk="0" hangingPunct="1">
              <a:defRPr sz="1400" b="1" kern="1200">
                <a:solidFill>
                  <a:schemeClr val="bg1"/>
                </a:solidFill>
                <a:latin typeface="+mj-lt"/>
                <a:ea typeface="+mj-ea"/>
                <a:cs typeface="+mj-cs"/>
              </a:defRPr>
            </a:lvl7pPr>
            <a:lvl8pPr marL="3200400" algn="l" defTabSz="914400" rtl="0" eaLnBrk="1" latinLnBrk="0" hangingPunct="1">
              <a:defRPr sz="1400" b="1" kern="1200">
                <a:solidFill>
                  <a:schemeClr val="bg1"/>
                </a:solidFill>
                <a:latin typeface="+mj-lt"/>
                <a:ea typeface="+mj-ea"/>
                <a:cs typeface="+mj-cs"/>
              </a:defRPr>
            </a:lvl8pPr>
            <a:lvl9pPr marL="3657600" algn="l" defTabSz="914400" rtl="0" eaLnBrk="1" latinLnBrk="0" hangingPunct="1">
              <a:defRPr sz="1400" b="1" kern="1200">
                <a:solidFill>
                  <a:schemeClr val="bg1"/>
                </a:solidFill>
                <a:latin typeface="+mj-lt"/>
                <a:ea typeface="+mj-ea"/>
                <a:cs typeface="+mj-cs"/>
              </a:defRPr>
            </a:lvl9pPr>
          </a:lstStyle>
          <a:p>
            <a:pPr algn="ctr" eaLnBrk="0" hangingPunct="0">
              <a:buFont typeface="Monotype Sorts" pitchFamily="2" charset="2"/>
              <a:buNone/>
              <a:defRPr/>
            </a:pPr>
            <a:endParaRPr lang="en-US" dirty="0">
              <a:solidFill>
                <a:schemeClr val="tx1"/>
              </a:solidFill>
            </a:endParaRPr>
          </a:p>
        </p:txBody>
      </p:sp>
      <p:sp>
        <p:nvSpPr>
          <p:cNvPr id="84" name="Rectangle 281"/>
          <p:cNvSpPr>
            <a:spLocks noChangeArrowheads="1"/>
          </p:cNvSpPr>
          <p:nvPr/>
        </p:nvSpPr>
        <p:spPr bwMode="auto">
          <a:xfrm>
            <a:off x="1649801" y="5693583"/>
            <a:ext cx="1030699" cy="301138"/>
          </a:xfrm>
          <a:prstGeom prst="rect">
            <a:avLst/>
          </a:prstGeom>
          <a:noFill/>
          <a:ln w="9525">
            <a:noFill/>
            <a:miter lim="800000"/>
            <a:headEnd/>
            <a:tailEnd/>
          </a:ln>
        </p:spPr>
        <p:txBody>
          <a:bodyPr wrap="square" lIns="0" tIns="0" rIns="0" bIns="0">
            <a:spAutoFit/>
          </a:bodyPr>
          <a:lstStyle/>
          <a:p>
            <a:pPr algn="ctr" eaLnBrk="0" hangingPunct="0">
              <a:buSzPct val="85000"/>
              <a:buFont typeface="Monotype Sorts" pitchFamily="2" charset="2"/>
              <a:buNone/>
            </a:pPr>
            <a:r>
              <a:rPr lang="en-US" sz="1000" dirty="0">
                <a:solidFill>
                  <a:srgbClr val="000000"/>
                </a:solidFill>
                <a:effectLst/>
                <a:latin typeface="Arial" pitchFamily="34" charset="0"/>
                <a:cs typeface="Arial" pitchFamily="34" charset="0"/>
              </a:rPr>
              <a:t>Re-emerging H5N1</a:t>
            </a:r>
            <a:endParaRPr lang="en-US" sz="1000" dirty="0">
              <a:effectLst/>
              <a:latin typeface="Arial" pitchFamily="34" charset="0"/>
              <a:cs typeface="Arial" pitchFamily="34" charset="0"/>
            </a:endParaRPr>
          </a:p>
        </p:txBody>
      </p:sp>
      <p:pic>
        <p:nvPicPr>
          <p:cNvPr id="120" name="Picture 119" descr="92224137 rev.jpg"/>
          <p:cNvPicPr>
            <a:picLocks/>
          </p:cNvPicPr>
          <p:nvPr/>
        </p:nvPicPr>
        <p:blipFill>
          <a:blip r:embed="rId4" cstate="print"/>
          <a:srcRect l="4692" t="4837" r="13224" b="4416"/>
          <a:stretch>
            <a:fillRect/>
          </a:stretch>
        </p:blipFill>
        <p:spPr>
          <a:xfrm>
            <a:off x="1640381" y="4848821"/>
            <a:ext cx="1053284" cy="785574"/>
          </a:xfrm>
          <a:prstGeom prst="rect">
            <a:avLst/>
          </a:prstGeom>
          <a:ln w="19050">
            <a:noFill/>
          </a:ln>
          <a:effectLst>
            <a:outerShdw blurRad="50800" dist="38100" dir="2700000" algn="tl" rotWithShape="0">
              <a:prstClr val="black">
                <a:alpha val="40000"/>
              </a:prstClr>
            </a:outerShdw>
          </a:effectLst>
        </p:spPr>
      </p:pic>
      <p:sp>
        <p:nvSpPr>
          <p:cNvPr id="161" name="Rectangle 160"/>
          <p:cNvSpPr>
            <a:spLocks noChangeArrowheads="1"/>
          </p:cNvSpPr>
          <p:nvPr/>
        </p:nvSpPr>
        <p:spPr bwMode="auto">
          <a:xfrm>
            <a:off x="2952984" y="4067575"/>
            <a:ext cx="994300" cy="1643123"/>
          </a:xfrm>
          <a:prstGeom prst="rect">
            <a:avLst/>
          </a:prstGeom>
          <a:solidFill>
            <a:srgbClr val="79BCFF"/>
          </a:solidFill>
          <a:ln w="6350">
            <a:noFill/>
            <a:headEnd/>
            <a:tailEnd/>
          </a:ln>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lstStyle>
            <a:defPPr>
              <a:defRPr lang="en-US"/>
            </a:defPPr>
            <a:lvl1pPr algn="r" rtl="0" fontAlgn="base">
              <a:spcBef>
                <a:spcPct val="0"/>
              </a:spcBef>
              <a:spcAft>
                <a:spcPct val="0"/>
              </a:spcAft>
              <a:buSzPct val="85000"/>
              <a:buFont typeface="Monotype Sorts"/>
              <a:defRPr sz="1400" b="1" kern="1200">
                <a:solidFill>
                  <a:schemeClr val="bg1"/>
                </a:solidFill>
                <a:latin typeface="+mj-lt"/>
                <a:ea typeface="+mj-ea"/>
                <a:cs typeface="+mj-cs"/>
              </a:defRPr>
            </a:lvl1pPr>
            <a:lvl2pPr marL="457200" algn="r" rtl="0" fontAlgn="base">
              <a:spcBef>
                <a:spcPct val="0"/>
              </a:spcBef>
              <a:spcAft>
                <a:spcPct val="0"/>
              </a:spcAft>
              <a:buSzPct val="85000"/>
              <a:buFont typeface="Monotype Sorts"/>
              <a:defRPr sz="1400" b="1" kern="1200">
                <a:solidFill>
                  <a:schemeClr val="bg1"/>
                </a:solidFill>
                <a:latin typeface="+mj-lt"/>
                <a:ea typeface="+mj-ea"/>
                <a:cs typeface="+mj-cs"/>
              </a:defRPr>
            </a:lvl2pPr>
            <a:lvl3pPr marL="914400" algn="r" rtl="0" fontAlgn="base">
              <a:spcBef>
                <a:spcPct val="0"/>
              </a:spcBef>
              <a:spcAft>
                <a:spcPct val="0"/>
              </a:spcAft>
              <a:buSzPct val="85000"/>
              <a:buFont typeface="Monotype Sorts"/>
              <a:defRPr sz="1400" b="1" kern="1200">
                <a:solidFill>
                  <a:schemeClr val="bg1"/>
                </a:solidFill>
                <a:latin typeface="+mj-lt"/>
                <a:ea typeface="+mj-ea"/>
                <a:cs typeface="+mj-cs"/>
              </a:defRPr>
            </a:lvl3pPr>
            <a:lvl4pPr marL="1371600" algn="r" rtl="0" fontAlgn="base">
              <a:spcBef>
                <a:spcPct val="0"/>
              </a:spcBef>
              <a:spcAft>
                <a:spcPct val="0"/>
              </a:spcAft>
              <a:buSzPct val="85000"/>
              <a:buFont typeface="Monotype Sorts"/>
              <a:defRPr sz="1400" b="1" kern="1200">
                <a:solidFill>
                  <a:schemeClr val="bg1"/>
                </a:solidFill>
                <a:latin typeface="+mj-lt"/>
                <a:ea typeface="+mj-ea"/>
                <a:cs typeface="+mj-cs"/>
              </a:defRPr>
            </a:lvl4pPr>
            <a:lvl5pPr marL="1828800" algn="r" rtl="0" fontAlgn="base">
              <a:spcBef>
                <a:spcPct val="0"/>
              </a:spcBef>
              <a:spcAft>
                <a:spcPct val="0"/>
              </a:spcAft>
              <a:buSzPct val="85000"/>
              <a:buFont typeface="Monotype Sorts"/>
              <a:defRPr sz="1400" b="1" kern="1200">
                <a:solidFill>
                  <a:schemeClr val="bg1"/>
                </a:solidFill>
                <a:latin typeface="+mj-lt"/>
                <a:ea typeface="+mj-ea"/>
                <a:cs typeface="+mj-cs"/>
              </a:defRPr>
            </a:lvl5pPr>
            <a:lvl6pPr marL="2286000" algn="l" defTabSz="914400" rtl="0" eaLnBrk="1" latinLnBrk="0" hangingPunct="1">
              <a:defRPr sz="1400" b="1" kern="1200">
                <a:solidFill>
                  <a:schemeClr val="bg1"/>
                </a:solidFill>
                <a:latin typeface="+mj-lt"/>
                <a:ea typeface="+mj-ea"/>
                <a:cs typeface="+mj-cs"/>
              </a:defRPr>
            </a:lvl6pPr>
            <a:lvl7pPr marL="2743200" algn="l" defTabSz="914400" rtl="0" eaLnBrk="1" latinLnBrk="0" hangingPunct="1">
              <a:defRPr sz="1400" b="1" kern="1200">
                <a:solidFill>
                  <a:schemeClr val="bg1"/>
                </a:solidFill>
                <a:latin typeface="+mj-lt"/>
                <a:ea typeface="+mj-ea"/>
                <a:cs typeface="+mj-cs"/>
              </a:defRPr>
            </a:lvl7pPr>
            <a:lvl8pPr marL="3200400" algn="l" defTabSz="914400" rtl="0" eaLnBrk="1" latinLnBrk="0" hangingPunct="1">
              <a:defRPr sz="1400" b="1" kern="1200">
                <a:solidFill>
                  <a:schemeClr val="bg1"/>
                </a:solidFill>
                <a:latin typeface="+mj-lt"/>
                <a:ea typeface="+mj-ea"/>
                <a:cs typeface="+mj-cs"/>
              </a:defRPr>
            </a:lvl8pPr>
            <a:lvl9pPr marL="3657600" algn="l" defTabSz="914400" rtl="0" eaLnBrk="1" latinLnBrk="0" hangingPunct="1">
              <a:defRPr sz="1400" b="1" kern="1200">
                <a:solidFill>
                  <a:schemeClr val="bg1"/>
                </a:solidFill>
                <a:latin typeface="+mj-lt"/>
                <a:ea typeface="+mj-ea"/>
                <a:cs typeface="+mj-cs"/>
              </a:defRPr>
            </a:lvl9pPr>
          </a:lstStyle>
          <a:p>
            <a:pPr algn="ctr" eaLnBrk="0" hangingPunct="0">
              <a:buFont typeface="Monotype Sorts" pitchFamily="2" charset="2"/>
              <a:buNone/>
              <a:defRPr/>
            </a:pPr>
            <a:endParaRPr lang="en-US" dirty="0">
              <a:solidFill>
                <a:schemeClr val="tx1"/>
              </a:solidFill>
            </a:endParaRPr>
          </a:p>
        </p:txBody>
      </p:sp>
      <p:sp>
        <p:nvSpPr>
          <p:cNvPr id="83" name="Rectangle 274"/>
          <p:cNvSpPr>
            <a:spLocks noChangeArrowheads="1"/>
          </p:cNvSpPr>
          <p:nvPr/>
        </p:nvSpPr>
        <p:spPr bwMode="auto">
          <a:xfrm>
            <a:off x="3028469" y="5334616"/>
            <a:ext cx="870581" cy="271801"/>
          </a:xfrm>
          <a:prstGeom prst="rect">
            <a:avLst/>
          </a:prstGeom>
          <a:noFill/>
          <a:ln w="9525">
            <a:noFill/>
            <a:miter lim="800000"/>
            <a:headEnd/>
            <a:tailEnd/>
          </a:ln>
        </p:spPr>
        <p:txBody>
          <a:bodyPr wrap="square" lIns="0" tIns="0" rIns="0" bIns="0">
            <a:spAutoFit/>
          </a:bodyPr>
          <a:lstStyle/>
          <a:p>
            <a:pPr algn="ctr" eaLnBrk="0" hangingPunct="0">
              <a:buSzPct val="85000"/>
              <a:buFont typeface="Monotype Sorts" pitchFamily="2" charset="2"/>
              <a:buNone/>
            </a:pPr>
            <a:r>
              <a:rPr lang="en-US" sz="1000" dirty="0" smtClean="0">
                <a:solidFill>
                  <a:srgbClr val="000000"/>
                </a:solidFill>
                <a:effectLst/>
                <a:latin typeface="Arial" pitchFamily="34" charset="0"/>
                <a:cs typeface="Arial" pitchFamily="34" charset="0"/>
              </a:rPr>
              <a:t>Katrina, Rita, </a:t>
            </a:r>
          </a:p>
          <a:p>
            <a:pPr algn="ctr" eaLnBrk="0" hangingPunct="0">
              <a:lnSpc>
                <a:spcPts val="1100"/>
              </a:lnSpc>
              <a:buSzPct val="85000"/>
              <a:buFont typeface="Monotype Sorts" pitchFamily="2" charset="2"/>
              <a:buNone/>
            </a:pPr>
            <a:r>
              <a:rPr lang="en-US" sz="1000" dirty="0" smtClean="0">
                <a:solidFill>
                  <a:srgbClr val="000000"/>
                </a:solidFill>
                <a:effectLst/>
                <a:latin typeface="Arial" pitchFamily="34" charset="0"/>
                <a:cs typeface="Arial" pitchFamily="34" charset="0"/>
              </a:rPr>
              <a:t>Wilma</a:t>
            </a:r>
            <a:endParaRPr lang="en-US" sz="1400" dirty="0">
              <a:effectLst/>
              <a:latin typeface="Arial" pitchFamily="34" charset="0"/>
              <a:cs typeface="Arial" pitchFamily="34" charset="0"/>
            </a:endParaRPr>
          </a:p>
        </p:txBody>
      </p:sp>
      <p:pic>
        <p:nvPicPr>
          <p:cNvPr id="122" name="Picture 121" descr="71569949.jpg"/>
          <p:cNvPicPr>
            <a:picLocks noChangeAspect="1"/>
          </p:cNvPicPr>
          <p:nvPr/>
        </p:nvPicPr>
        <p:blipFill>
          <a:blip r:embed="rId5" cstate="print"/>
          <a:srcRect l="6959" t="6742" r="11362" b="5266"/>
          <a:stretch>
            <a:fillRect/>
          </a:stretch>
        </p:blipFill>
        <p:spPr>
          <a:xfrm>
            <a:off x="3056180" y="4178580"/>
            <a:ext cx="785573" cy="1087307"/>
          </a:xfrm>
          <a:prstGeom prst="rect">
            <a:avLst/>
          </a:prstGeom>
          <a:ln w="19050">
            <a:noFill/>
          </a:ln>
          <a:effectLst>
            <a:outerShdw blurRad="50800" dist="38100" dir="2700000" algn="tl" rotWithShape="0">
              <a:prstClr val="black">
                <a:alpha val="40000"/>
              </a:prstClr>
            </a:outerShdw>
          </a:effectLst>
        </p:spPr>
      </p:pic>
      <p:sp>
        <p:nvSpPr>
          <p:cNvPr id="159" name="Rectangle 158"/>
          <p:cNvSpPr>
            <a:spLocks noChangeArrowheads="1"/>
          </p:cNvSpPr>
          <p:nvPr/>
        </p:nvSpPr>
        <p:spPr bwMode="auto">
          <a:xfrm>
            <a:off x="4370199" y="4736063"/>
            <a:ext cx="1280145" cy="1322925"/>
          </a:xfrm>
          <a:prstGeom prst="rect">
            <a:avLst/>
          </a:prstGeom>
          <a:solidFill>
            <a:srgbClr val="79BCFF"/>
          </a:solidFill>
          <a:ln w="6350">
            <a:noFill/>
            <a:headEnd/>
            <a:tailEnd/>
          </a:ln>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lstStyle>
            <a:defPPr>
              <a:defRPr lang="en-US"/>
            </a:defPPr>
            <a:lvl1pPr algn="r" rtl="0" fontAlgn="base">
              <a:spcBef>
                <a:spcPct val="0"/>
              </a:spcBef>
              <a:spcAft>
                <a:spcPct val="0"/>
              </a:spcAft>
              <a:buSzPct val="85000"/>
              <a:buFont typeface="Monotype Sorts"/>
              <a:defRPr sz="1400" b="1" kern="1200">
                <a:solidFill>
                  <a:schemeClr val="bg1"/>
                </a:solidFill>
                <a:latin typeface="+mj-lt"/>
                <a:ea typeface="+mj-ea"/>
                <a:cs typeface="+mj-cs"/>
              </a:defRPr>
            </a:lvl1pPr>
            <a:lvl2pPr marL="457200" algn="r" rtl="0" fontAlgn="base">
              <a:spcBef>
                <a:spcPct val="0"/>
              </a:spcBef>
              <a:spcAft>
                <a:spcPct val="0"/>
              </a:spcAft>
              <a:buSzPct val="85000"/>
              <a:buFont typeface="Monotype Sorts"/>
              <a:defRPr sz="1400" b="1" kern="1200">
                <a:solidFill>
                  <a:schemeClr val="bg1"/>
                </a:solidFill>
                <a:latin typeface="+mj-lt"/>
                <a:ea typeface="+mj-ea"/>
                <a:cs typeface="+mj-cs"/>
              </a:defRPr>
            </a:lvl2pPr>
            <a:lvl3pPr marL="914400" algn="r" rtl="0" fontAlgn="base">
              <a:spcBef>
                <a:spcPct val="0"/>
              </a:spcBef>
              <a:spcAft>
                <a:spcPct val="0"/>
              </a:spcAft>
              <a:buSzPct val="85000"/>
              <a:buFont typeface="Monotype Sorts"/>
              <a:defRPr sz="1400" b="1" kern="1200">
                <a:solidFill>
                  <a:schemeClr val="bg1"/>
                </a:solidFill>
                <a:latin typeface="+mj-lt"/>
                <a:ea typeface="+mj-ea"/>
                <a:cs typeface="+mj-cs"/>
              </a:defRPr>
            </a:lvl3pPr>
            <a:lvl4pPr marL="1371600" algn="r" rtl="0" fontAlgn="base">
              <a:spcBef>
                <a:spcPct val="0"/>
              </a:spcBef>
              <a:spcAft>
                <a:spcPct val="0"/>
              </a:spcAft>
              <a:buSzPct val="85000"/>
              <a:buFont typeface="Monotype Sorts"/>
              <a:defRPr sz="1400" b="1" kern="1200">
                <a:solidFill>
                  <a:schemeClr val="bg1"/>
                </a:solidFill>
                <a:latin typeface="+mj-lt"/>
                <a:ea typeface="+mj-ea"/>
                <a:cs typeface="+mj-cs"/>
              </a:defRPr>
            </a:lvl4pPr>
            <a:lvl5pPr marL="1828800" algn="r" rtl="0" fontAlgn="base">
              <a:spcBef>
                <a:spcPct val="0"/>
              </a:spcBef>
              <a:spcAft>
                <a:spcPct val="0"/>
              </a:spcAft>
              <a:buSzPct val="85000"/>
              <a:buFont typeface="Monotype Sorts"/>
              <a:defRPr sz="1400" b="1" kern="1200">
                <a:solidFill>
                  <a:schemeClr val="bg1"/>
                </a:solidFill>
                <a:latin typeface="+mj-lt"/>
                <a:ea typeface="+mj-ea"/>
                <a:cs typeface="+mj-cs"/>
              </a:defRPr>
            </a:lvl5pPr>
            <a:lvl6pPr marL="2286000" algn="l" defTabSz="914400" rtl="0" eaLnBrk="1" latinLnBrk="0" hangingPunct="1">
              <a:defRPr sz="1400" b="1" kern="1200">
                <a:solidFill>
                  <a:schemeClr val="bg1"/>
                </a:solidFill>
                <a:latin typeface="+mj-lt"/>
                <a:ea typeface="+mj-ea"/>
                <a:cs typeface="+mj-cs"/>
              </a:defRPr>
            </a:lvl6pPr>
            <a:lvl7pPr marL="2743200" algn="l" defTabSz="914400" rtl="0" eaLnBrk="1" latinLnBrk="0" hangingPunct="1">
              <a:defRPr sz="1400" b="1" kern="1200">
                <a:solidFill>
                  <a:schemeClr val="bg1"/>
                </a:solidFill>
                <a:latin typeface="+mj-lt"/>
                <a:ea typeface="+mj-ea"/>
                <a:cs typeface="+mj-cs"/>
              </a:defRPr>
            </a:lvl7pPr>
            <a:lvl8pPr marL="3200400" algn="l" defTabSz="914400" rtl="0" eaLnBrk="1" latinLnBrk="0" hangingPunct="1">
              <a:defRPr sz="1400" b="1" kern="1200">
                <a:solidFill>
                  <a:schemeClr val="bg1"/>
                </a:solidFill>
                <a:latin typeface="+mj-lt"/>
                <a:ea typeface="+mj-ea"/>
                <a:cs typeface="+mj-cs"/>
              </a:defRPr>
            </a:lvl8pPr>
            <a:lvl9pPr marL="3657600" algn="l" defTabSz="914400" rtl="0" eaLnBrk="1" latinLnBrk="0" hangingPunct="1">
              <a:defRPr sz="1400" b="1" kern="1200">
                <a:solidFill>
                  <a:schemeClr val="bg1"/>
                </a:solidFill>
                <a:latin typeface="+mj-lt"/>
                <a:ea typeface="+mj-ea"/>
                <a:cs typeface="+mj-cs"/>
              </a:defRPr>
            </a:lvl9pPr>
          </a:lstStyle>
          <a:p>
            <a:pPr algn="ctr" eaLnBrk="0" hangingPunct="0">
              <a:buFont typeface="Monotype Sorts" pitchFamily="2" charset="2"/>
              <a:buNone/>
              <a:defRPr/>
            </a:pPr>
            <a:endParaRPr lang="en-US" dirty="0">
              <a:solidFill>
                <a:schemeClr val="tx1"/>
              </a:solidFill>
            </a:endParaRPr>
          </a:p>
        </p:txBody>
      </p:sp>
      <p:sp>
        <p:nvSpPr>
          <p:cNvPr id="89" name="TextBox 666"/>
          <p:cNvSpPr txBox="1">
            <a:spLocks noChangeArrowheads="1"/>
          </p:cNvSpPr>
          <p:nvPr/>
        </p:nvSpPr>
        <p:spPr bwMode="auto">
          <a:xfrm>
            <a:off x="4447457" y="5697715"/>
            <a:ext cx="1126165" cy="226748"/>
          </a:xfrm>
          <a:prstGeom prst="rect">
            <a:avLst/>
          </a:prstGeom>
          <a:noFill/>
          <a:ln w="9525">
            <a:noFill/>
            <a:miter lim="800000"/>
            <a:headEnd/>
            <a:tailEnd/>
          </a:ln>
        </p:spPr>
        <p:txBody>
          <a:bodyPr wrap="square">
            <a:spAutoFit/>
          </a:bodyPr>
          <a:lstStyle/>
          <a:p>
            <a:pPr algn="ctr" eaLnBrk="0" hangingPunct="0">
              <a:buSzPct val="85000"/>
              <a:buFont typeface="Monotype Sorts" pitchFamily="2" charset="2"/>
              <a:buNone/>
            </a:pPr>
            <a:r>
              <a:rPr lang="en-US" sz="1000" dirty="0" smtClean="0">
                <a:solidFill>
                  <a:schemeClr val="tx1"/>
                </a:solidFill>
                <a:effectLst/>
                <a:latin typeface="Arial" pitchFamily="34" charset="0"/>
                <a:cs typeface="Arial" pitchFamily="34" charset="0"/>
              </a:rPr>
              <a:t>Ike, Gustav </a:t>
            </a:r>
            <a:endParaRPr lang="en-US" sz="1000" dirty="0">
              <a:solidFill>
                <a:schemeClr val="tx1"/>
              </a:solidFill>
              <a:effectLst/>
              <a:latin typeface="Arial" pitchFamily="34" charset="0"/>
              <a:cs typeface="Arial" pitchFamily="34" charset="0"/>
            </a:endParaRPr>
          </a:p>
        </p:txBody>
      </p:sp>
      <p:pic>
        <p:nvPicPr>
          <p:cNvPr id="123" name="Picture 122" descr="_BLB9370.JPG"/>
          <p:cNvPicPr>
            <a:picLocks noChangeAspect="1"/>
          </p:cNvPicPr>
          <p:nvPr/>
        </p:nvPicPr>
        <p:blipFill>
          <a:blip r:embed="rId6" cstate="print"/>
          <a:srcRect l="4042" t="6541" r="12332" b="2260"/>
          <a:stretch>
            <a:fillRect/>
          </a:stretch>
        </p:blipFill>
        <p:spPr>
          <a:xfrm>
            <a:off x="4472488" y="4848821"/>
            <a:ext cx="1053284" cy="786159"/>
          </a:xfrm>
          <a:prstGeom prst="rect">
            <a:avLst/>
          </a:prstGeom>
          <a:ln w="19050">
            <a:noFill/>
          </a:ln>
          <a:effectLst>
            <a:outerShdw blurRad="50800" dist="38100" dir="2700000" algn="tl" rotWithShape="0">
              <a:prstClr val="black">
                <a:alpha val="40000"/>
              </a:prstClr>
            </a:outerShdw>
          </a:effectLst>
        </p:spPr>
      </p:pic>
      <p:sp>
        <p:nvSpPr>
          <p:cNvPr id="172" name="Rectangle 171"/>
          <p:cNvSpPr>
            <a:spLocks noChangeArrowheads="1"/>
          </p:cNvSpPr>
          <p:nvPr/>
        </p:nvSpPr>
        <p:spPr bwMode="auto">
          <a:xfrm>
            <a:off x="6928495" y="4736063"/>
            <a:ext cx="1280145" cy="1326060"/>
          </a:xfrm>
          <a:prstGeom prst="rect">
            <a:avLst/>
          </a:prstGeom>
          <a:solidFill>
            <a:srgbClr val="79BCFF"/>
          </a:solidFill>
          <a:ln w="6350">
            <a:noFill/>
            <a:headEnd/>
            <a:tailEnd/>
          </a:ln>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lstStyle>
            <a:defPPr>
              <a:defRPr lang="en-US"/>
            </a:defPPr>
            <a:lvl1pPr algn="r" rtl="0" fontAlgn="base">
              <a:spcBef>
                <a:spcPct val="0"/>
              </a:spcBef>
              <a:spcAft>
                <a:spcPct val="0"/>
              </a:spcAft>
              <a:buSzPct val="85000"/>
              <a:buFont typeface="Monotype Sorts"/>
              <a:defRPr sz="1400" b="1" kern="1200">
                <a:solidFill>
                  <a:schemeClr val="bg1"/>
                </a:solidFill>
                <a:latin typeface="+mj-lt"/>
                <a:ea typeface="+mj-ea"/>
                <a:cs typeface="+mj-cs"/>
              </a:defRPr>
            </a:lvl1pPr>
            <a:lvl2pPr marL="457200" algn="r" rtl="0" fontAlgn="base">
              <a:spcBef>
                <a:spcPct val="0"/>
              </a:spcBef>
              <a:spcAft>
                <a:spcPct val="0"/>
              </a:spcAft>
              <a:buSzPct val="85000"/>
              <a:buFont typeface="Monotype Sorts"/>
              <a:defRPr sz="1400" b="1" kern="1200">
                <a:solidFill>
                  <a:schemeClr val="bg1"/>
                </a:solidFill>
                <a:latin typeface="+mj-lt"/>
                <a:ea typeface="+mj-ea"/>
                <a:cs typeface="+mj-cs"/>
              </a:defRPr>
            </a:lvl2pPr>
            <a:lvl3pPr marL="914400" algn="r" rtl="0" fontAlgn="base">
              <a:spcBef>
                <a:spcPct val="0"/>
              </a:spcBef>
              <a:spcAft>
                <a:spcPct val="0"/>
              </a:spcAft>
              <a:buSzPct val="85000"/>
              <a:buFont typeface="Monotype Sorts"/>
              <a:defRPr sz="1400" b="1" kern="1200">
                <a:solidFill>
                  <a:schemeClr val="bg1"/>
                </a:solidFill>
                <a:latin typeface="+mj-lt"/>
                <a:ea typeface="+mj-ea"/>
                <a:cs typeface="+mj-cs"/>
              </a:defRPr>
            </a:lvl3pPr>
            <a:lvl4pPr marL="1371600" algn="r" rtl="0" fontAlgn="base">
              <a:spcBef>
                <a:spcPct val="0"/>
              </a:spcBef>
              <a:spcAft>
                <a:spcPct val="0"/>
              </a:spcAft>
              <a:buSzPct val="85000"/>
              <a:buFont typeface="Monotype Sorts"/>
              <a:defRPr sz="1400" b="1" kern="1200">
                <a:solidFill>
                  <a:schemeClr val="bg1"/>
                </a:solidFill>
                <a:latin typeface="+mj-lt"/>
                <a:ea typeface="+mj-ea"/>
                <a:cs typeface="+mj-cs"/>
              </a:defRPr>
            </a:lvl4pPr>
            <a:lvl5pPr marL="1828800" algn="r" rtl="0" fontAlgn="base">
              <a:spcBef>
                <a:spcPct val="0"/>
              </a:spcBef>
              <a:spcAft>
                <a:spcPct val="0"/>
              </a:spcAft>
              <a:buSzPct val="85000"/>
              <a:buFont typeface="Monotype Sorts"/>
              <a:defRPr sz="1400" b="1" kern="1200">
                <a:solidFill>
                  <a:schemeClr val="bg1"/>
                </a:solidFill>
                <a:latin typeface="+mj-lt"/>
                <a:ea typeface="+mj-ea"/>
                <a:cs typeface="+mj-cs"/>
              </a:defRPr>
            </a:lvl5pPr>
            <a:lvl6pPr marL="2286000" algn="l" defTabSz="914400" rtl="0" eaLnBrk="1" latinLnBrk="0" hangingPunct="1">
              <a:defRPr sz="1400" b="1" kern="1200">
                <a:solidFill>
                  <a:schemeClr val="bg1"/>
                </a:solidFill>
                <a:latin typeface="+mj-lt"/>
                <a:ea typeface="+mj-ea"/>
                <a:cs typeface="+mj-cs"/>
              </a:defRPr>
            </a:lvl6pPr>
            <a:lvl7pPr marL="2743200" algn="l" defTabSz="914400" rtl="0" eaLnBrk="1" latinLnBrk="0" hangingPunct="1">
              <a:defRPr sz="1400" b="1" kern="1200">
                <a:solidFill>
                  <a:schemeClr val="bg1"/>
                </a:solidFill>
                <a:latin typeface="+mj-lt"/>
                <a:ea typeface="+mj-ea"/>
                <a:cs typeface="+mj-cs"/>
              </a:defRPr>
            </a:lvl7pPr>
            <a:lvl8pPr marL="3200400" algn="l" defTabSz="914400" rtl="0" eaLnBrk="1" latinLnBrk="0" hangingPunct="1">
              <a:defRPr sz="1400" b="1" kern="1200">
                <a:solidFill>
                  <a:schemeClr val="bg1"/>
                </a:solidFill>
                <a:latin typeface="+mj-lt"/>
                <a:ea typeface="+mj-ea"/>
                <a:cs typeface="+mj-cs"/>
              </a:defRPr>
            </a:lvl8pPr>
            <a:lvl9pPr marL="3657600" algn="l" defTabSz="914400" rtl="0" eaLnBrk="1" latinLnBrk="0" hangingPunct="1">
              <a:defRPr sz="1400" b="1" kern="1200">
                <a:solidFill>
                  <a:schemeClr val="bg1"/>
                </a:solidFill>
                <a:latin typeface="+mj-lt"/>
                <a:ea typeface="+mj-ea"/>
                <a:cs typeface="+mj-cs"/>
              </a:defRPr>
            </a:lvl9pPr>
          </a:lstStyle>
          <a:p>
            <a:pPr algn="ctr" eaLnBrk="0" hangingPunct="0">
              <a:buFont typeface="Monotype Sorts" pitchFamily="2" charset="2"/>
              <a:buNone/>
              <a:defRPr/>
            </a:pPr>
            <a:endParaRPr lang="en-US" dirty="0">
              <a:solidFill>
                <a:schemeClr val="tx1"/>
              </a:solidFill>
            </a:endParaRPr>
          </a:p>
        </p:txBody>
      </p:sp>
      <p:sp>
        <p:nvSpPr>
          <p:cNvPr id="118" name="TextBox 117"/>
          <p:cNvSpPr txBox="1"/>
          <p:nvPr/>
        </p:nvSpPr>
        <p:spPr>
          <a:xfrm>
            <a:off x="6902700" y="5677931"/>
            <a:ext cx="1314545" cy="504405"/>
          </a:xfrm>
          <a:prstGeom prst="rect">
            <a:avLst/>
          </a:prstGeom>
          <a:noFill/>
        </p:spPr>
        <p:txBody>
          <a:bodyPr wrap="square" rtlCol="0">
            <a:spAutoFit/>
          </a:bodyPr>
          <a:lstStyle/>
          <a:p>
            <a:pPr>
              <a:lnSpc>
                <a:spcPts val="1100"/>
              </a:lnSpc>
              <a:defRPr/>
            </a:pPr>
            <a:r>
              <a:rPr lang="en-US" sz="1000" dirty="0" smtClean="0">
                <a:solidFill>
                  <a:schemeClr val="tx1"/>
                </a:solidFill>
                <a:effectLst/>
              </a:rPr>
              <a:t>Japan Earthquake</a:t>
            </a:r>
          </a:p>
          <a:p>
            <a:pPr>
              <a:lnSpc>
                <a:spcPts val="1100"/>
              </a:lnSpc>
              <a:defRPr/>
            </a:pPr>
            <a:r>
              <a:rPr lang="en-US" sz="1000" dirty="0" smtClean="0">
                <a:solidFill>
                  <a:schemeClr val="tx1"/>
                </a:solidFill>
                <a:effectLst/>
              </a:rPr>
              <a:t>Nuclear Event</a:t>
            </a:r>
          </a:p>
          <a:p>
            <a:pPr>
              <a:lnSpc>
                <a:spcPts val="1100"/>
              </a:lnSpc>
            </a:pPr>
            <a:endParaRPr lang="en-US" sz="1000" dirty="0"/>
          </a:p>
        </p:txBody>
      </p:sp>
      <p:pic>
        <p:nvPicPr>
          <p:cNvPr id="78" name="Picture 2"/>
          <p:cNvPicPr>
            <a:picLocks noChangeAspect="1" noChangeArrowheads="1"/>
          </p:cNvPicPr>
          <p:nvPr/>
        </p:nvPicPr>
        <p:blipFill>
          <a:blip r:embed="rId7" cstate="print"/>
          <a:srcRect l="8848" t="7258" r="7274" b="952"/>
          <a:stretch>
            <a:fillRect/>
          </a:stretch>
        </p:blipFill>
        <p:spPr bwMode="auto">
          <a:xfrm>
            <a:off x="7035517" y="4848821"/>
            <a:ext cx="1048895" cy="784504"/>
          </a:xfrm>
          <a:prstGeom prst="rect">
            <a:avLst/>
          </a:prstGeom>
          <a:noFill/>
          <a:ln w="19050">
            <a:noFill/>
            <a:miter lim="800000"/>
            <a:headEnd/>
            <a:tailEnd/>
          </a:ln>
          <a:effectLst>
            <a:outerShdw blurRad="50800" dist="38100" dir="2700000" algn="tl" rotWithShape="0">
              <a:prstClr val="black">
                <a:alpha val="40000"/>
              </a:prstClr>
            </a:outerShdw>
          </a:effectLst>
        </p:spPr>
      </p:pic>
      <p:sp>
        <p:nvSpPr>
          <p:cNvPr id="171" name="Rectangle 170"/>
          <p:cNvSpPr>
            <a:spLocks noChangeArrowheads="1"/>
          </p:cNvSpPr>
          <p:nvPr/>
        </p:nvSpPr>
        <p:spPr bwMode="auto">
          <a:xfrm>
            <a:off x="5798690" y="4745588"/>
            <a:ext cx="992070" cy="1643331"/>
          </a:xfrm>
          <a:prstGeom prst="rect">
            <a:avLst/>
          </a:prstGeom>
          <a:solidFill>
            <a:srgbClr val="79BCFF"/>
          </a:solidFill>
          <a:ln w="6350">
            <a:noFill/>
            <a:headEnd/>
            <a:tailEnd/>
          </a:ln>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lstStyle>
            <a:defPPr>
              <a:defRPr lang="en-US"/>
            </a:defPPr>
            <a:lvl1pPr algn="r" rtl="0" fontAlgn="base">
              <a:spcBef>
                <a:spcPct val="0"/>
              </a:spcBef>
              <a:spcAft>
                <a:spcPct val="0"/>
              </a:spcAft>
              <a:buSzPct val="85000"/>
              <a:buFont typeface="Monotype Sorts"/>
              <a:defRPr sz="1400" b="1" kern="1200">
                <a:solidFill>
                  <a:schemeClr val="bg1"/>
                </a:solidFill>
                <a:latin typeface="+mj-lt"/>
                <a:ea typeface="+mj-ea"/>
                <a:cs typeface="+mj-cs"/>
              </a:defRPr>
            </a:lvl1pPr>
            <a:lvl2pPr marL="457200" algn="r" rtl="0" fontAlgn="base">
              <a:spcBef>
                <a:spcPct val="0"/>
              </a:spcBef>
              <a:spcAft>
                <a:spcPct val="0"/>
              </a:spcAft>
              <a:buSzPct val="85000"/>
              <a:buFont typeface="Monotype Sorts"/>
              <a:defRPr sz="1400" b="1" kern="1200">
                <a:solidFill>
                  <a:schemeClr val="bg1"/>
                </a:solidFill>
                <a:latin typeface="+mj-lt"/>
                <a:ea typeface="+mj-ea"/>
                <a:cs typeface="+mj-cs"/>
              </a:defRPr>
            </a:lvl2pPr>
            <a:lvl3pPr marL="914400" algn="r" rtl="0" fontAlgn="base">
              <a:spcBef>
                <a:spcPct val="0"/>
              </a:spcBef>
              <a:spcAft>
                <a:spcPct val="0"/>
              </a:spcAft>
              <a:buSzPct val="85000"/>
              <a:buFont typeface="Monotype Sorts"/>
              <a:defRPr sz="1400" b="1" kern="1200">
                <a:solidFill>
                  <a:schemeClr val="bg1"/>
                </a:solidFill>
                <a:latin typeface="+mj-lt"/>
                <a:ea typeface="+mj-ea"/>
                <a:cs typeface="+mj-cs"/>
              </a:defRPr>
            </a:lvl3pPr>
            <a:lvl4pPr marL="1371600" algn="r" rtl="0" fontAlgn="base">
              <a:spcBef>
                <a:spcPct val="0"/>
              </a:spcBef>
              <a:spcAft>
                <a:spcPct val="0"/>
              </a:spcAft>
              <a:buSzPct val="85000"/>
              <a:buFont typeface="Monotype Sorts"/>
              <a:defRPr sz="1400" b="1" kern="1200">
                <a:solidFill>
                  <a:schemeClr val="bg1"/>
                </a:solidFill>
                <a:latin typeface="+mj-lt"/>
                <a:ea typeface="+mj-ea"/>
                <a:cs typeface="+mj-cs"/>
              </a:defRPr>
            </a:lvl4pPr>
            <a:lvl5pPr marL="1828800" algn="r" rtl="0" fontAlgn="base">
              <a:spcBef>
                <a:spcPct val="0"/>
              </a:spcBef>
              <a:spcAft>
                <a:spcPct val="0"/>
              </a:spcAft>
              <a:buSzPct val="85000"/>
              <a:buFont typeface="Monotype Sorts"/>
              <a:defRPr sz="1400" b="1" kern="1200">
                <a:solidFill>
                  <a:schemeClr val="bg1"/>
                </a:solidFill>
                <a:latin typeface="+mj-lt"/>
                <a:ea typeface="+mj-ea"/>
                <a:cs typeface="+mj-cs"/>
              </a:defRPr>
            </a:lvl5pPr>
            <a:lvl6pPr marL="2286000" algn="l" defTabSz="914400" rtl="0" eaLnBrk="1" latinLnBrk="0" hangingPunct="1">
              <a:defRPr sz="1400" b="1" kern="1200">
                <a:solidFill>
                  <a:schemeClr val="bg1"/>
                </a:solidFill>
                <a:latin typeface="+mj-lt"/>
                <a:ea typeface="+mj-ea"/>
                <a:cs typeface="+mj-cs"/>
              </a:defRPr>
            </a:lvl6pPr>
            <a:lvl7pPr marL="2743200" algn="l" defTabSz="914400" rtl="0" eaLnBrk="1" latinLnBrk="0" hangingPunct="1">
              <a:defRPr sz="1400" b="1" kern="1200">
                <a:solidFill>
                  <a:schemeClr val="bg1"/>
                </a:solidFill>
                <a:latin typeface="+mj-lt"/>
                <a:ea typeface="+mj-ea"/>
                <a:cs typeface="+mj-cs"/>
              </a:defRPr>
            </a:lvl7pPr>
            <a:lvl8pPr marL="3200400" algn="l" defTabSz="914400" rtl="0" eaLnBrk="1" latinLnBrk="0" hangingPunct="1">
              <a:defRPr sz="1400" b="1" kern="1200">
                <a:solidFill>
                  <a:schemeClr val="bg1"/>
                </a:solidFill>
                <a:latin typeface="+mj-lt"/>
                <a:ea typeface="+mj-ea"/>
                <a:cs typeface="+mj-cs"/>
              </a:defRPr>
            </a:lvl8pPr>
            <a:lvl9pPr marL="3657600" algn="l" defTabSz="914400" rtl="0" eaLnBrk="1" latinLnBrk="0" hangingPunct="1">
              <a:defRPr sz="1400" b="1" kern="1200">
                <a:solidFill>
                  <a:schemeClr val="bg1"/>
                </a:solidFill>
                <a:latin typeface="+mj-lt"/>
                <a:ea typeface="+mj-ea"/>
                <a:cs typeface="+mj-cs"/>
              </a:defRPr>
            </a:lvl9pPr>
          </a:lstStyle>
          <a:p>
            <a:pPr algn="ctr" eaLnBrk="0" hangingPunct="0">
              <a:buFont typeface="Monotype Sorts" pitchFamily="2" charset="2"/>
              <a:buNone/>
              <a:defRPr/>
            </a:pPr>
            <a:endParaRPr lang="en-US" dirty="0">
              <a:solidFill>
                <a:schemeClr val="tx1"/>
              </a:solidFill>
            </a:endParaRPr>
          </a:p>
        </p:txBody>
      </p:sp>
      <p:sp>
        <p:nvSpPr>
          <p:cNvPr id="86" name="TextBox 672"/>
          <p:cNvSpPr txBox="1">
            <a:spLocks noChangeArrowheads="1"/>
          </p:cNvSpPr>
          <p:nvPr/>
        </p:nvSpPr>
        <p:spPr bwMode="auto">
          <a:xfrm>
            <a:off x="5872207" y="5964495"/>
            <a:ext cx="862849" cy="345069"/>
          </a:xfrm>
          <a:prstGeom prst="rect">
            <a:avLst/>
          </a:prstGeom>
          <a:noFill/>
          <a:ln w="9525">
            <a:noFill/>
            <a:miter lim="800000"/>
            <a:headEnd/>
            <a:tailEnd/>
          </a:ln>
        </p:spPr>
        <p:txBody>
          <a:bodyPr wrap="square">
            <a:spAutoFit/>
          </a:bodyPr>
          <a:lstStyle/>
          <a:p>
            <a:pPr algn="ctr" eaLnBrk="0" hangingPunct="0">
              <a:lnSpc>
                <a:spcPts val="1100"/>
              </a:lnSpc>
              <a:buSzPct val="85000"/>
              <a:buFont typeface="Monotype Sorts" pitchFamily="2" charset="2"/>
              <a:buNone/>
            </a:pPr>
            <a:r>
              <a:rPr lang="en-US" sz="1000" dirty="0" smtClean="0">
                <a:solidFill>
                  <a:schemeClr val="tx1"/>
                </a:solidFill>
                <a:effectLst/>
                <a:latin typeface="Arial" pitchFamily="34" charset="0"/>
                <a:cs typeface="Arial" pitchFamily="34" charset="0"/>
              </a:rPr>
              <a:t>Haiti earthquake</a:t>
            </a:r>
            <a:endParaRPr lang="en-US" sz="1000" dirty="0">
              <a:solidFill>
                <a:schemeClr val="tx1"/>
              </a:solidFill>
              <a:effectLst/>
              <a:latin typeface="Arial" pitchFamily="34" charset="0"/>
              <a:cs typeface="Arial" pitchFamily="34" charset="0"/>
            </a:endParaRPr>
          </a:p>
        </p:txBody>
      </p:sp>
      <p:pic>
        <p:nvPicPr>
          <p:cNvPr id="124" name="Picture 123" descr="IMG_2649.tif"/>
          <p:cNvPicPr>
            <a:picLocks noChangeAspect="1"/>
          </p:cNvPicPr>
          <p:nvPr/>
        </p:nvPicPr>
        <p:blipFill>
          <a:blip r:embed="rId8" cstate="print"/>
          <a:srcRect l="3725" t="12466" r="5485" b="887"/>
          <a:stretch>
            <a:fillRect/>
          </a:stretch>
        </p:blipFill>
        <p:spPr>
          <a:xfrm>
            <a:off x="5911339" y="4848821"/>
            <a:ext cx="756259" cy="1082600"/>
          </a:xfrm>
          <a:prstGeom prst="rect">
            <a:avLst/>
          </a:prstGeom>
          <a:ln w="19050">
            <a:noFill/>
          </a:ln>
          <a:effectLst>
            <a:outerShdw blurRad="50800" dist="38100" dir="2700000" algn="tl" rotWithShape="0">
              <a:prstClr val="black">
                <a:alpha val="40000"/>
              </a:prstClr>
            </a:outerShdw>
          </a:effectLst>
        </p:spPr>
      </p:pic>
      <p:grpSp>
        <p:nvGrpSpPr>
          <p:cNvPr id="5" name="Group 140"/>
          <p:cNvGrpSpPr/>
          <p:nvPr/>
        </p:nvGrpSpPr>
        <p:grpSpPr>
          <a:xfrm>
            <a:off x="6948352" y="1948933"/>
            <a:ext cx="914688" cy="686316"/>
            <a:chOff x="6991349" y="1524000"/>
            <a:chExt cx="934855" cy="701447"/>
          </a:xfrm>
        </p:grpSpPr>
        <p:sp>
          <p:nvSpPr>
            <p:cNvPr id="119" name="Rectangle 118"/>
            <p:cNvSpPr>
              <a:spLocks noChangeArrowheads="1"/>
            </p:cNvSpPr>
            <p:nvPr/>
          </p:nvSpPr>
          <p:spPr bwMode="auto">
            <a:xfrm>
              <a:off x="6993516" y="1524000"/>
              <a:ext cx="932688" cy="701447"/>
            </a:xfrm>
            <a:prstGeom prst="rect">
              <a:avLst/>
            </a:prstGeom>
            <a:solidFill>
              <a:srgbClr val="79BCFF"/>
            </a:solidFill>
            <a:ln>
              <a:noFill/>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lstStyle>
              <a:defPPr>
                <a:defRPr lang="en-US"/>
              </a:defPPr>
              <a:lvl1pPr algn="r" rtl="0" fontAlgn="base">
                <a:spcBef>
                  <a:spcPct val="0"/>
                </a:spcBef>
                <a:spcAft>
                  <a:spcPct val="0"/>
                </a:spcAft>
                <a:buSzPct val="85000"/>
                <a:buFont typeface="Monotype Sorts"/>
                <a:defRPr sz="1400" b="1" kern="1200">
                  <a:solidFill>
                    <a:schemeClr val="bg1"/>
                  </a:solidFill>
                  <a:latin typeface="+mj-lt"/>
                  <a:ea typeface="+mj-ea"/>
                  <a:cs typeface="+mj-cs"/>
                </a:defRPr>
              </a:lvl1pPr>
              <a:lvl2pPr marL="457200" algn="r" rtl="0" fontAlgn="base">
                <a:spcBef>
                  <a:spcPct val="0"/>
                </a:spcBef>
                <a:spcAft>
                  <a:spcPct val="0"/>
                </a:spcAft>
                <a:buSzPct val="85000"/>
                <a:buFont typeface="Monotype Sorts"/>
                <a:defRPr sz="1400" b="1" kern="1200">
                  <a:solidFill>
                    <a:schemeClr val="bg1"/>
                  </a:solidFill>
                  <a:latin typeface="+mj-lt"/>
                  <a:ea typeface="+mj-ea"/>
                  <a:cs typeface="+mj-cs"/>
                </a:defRPr>
              </a:lvl2pPr>
              <a:lvl3pPr marL="914400" algn="r" rtl="0" fontAlgn="base">
                <a:spcBef>
                  <a:spcPct val="0"/>
                </a:spcBef>
                <a:spcAft>
                  <a:spcPct val="0"/>
                </a:spcAft>
                <a:buSzPct val="85000"/>
                <a:buFont typeface="Monotype Sorts"/>
                <a:defRPr sz="1400" b="1" kern="1200">
                  <a:solidFill>
                    <a:schemeClr val="bg1"/>
                  </a:solidFill>
                  <a:latin typeface="+mj-lt"/>
                  <a:ea typeface="+mj-ea"/>
                  <a:cs typeface="+mj-cs"/>
                </a:defRPr>
              </a:lvl3pPr>
              <a:lvl4pPr marL="1371600" algn="r" rtl="0" fontAlgn="base">
                <a:spcBef>
                  <a:spcPct val="0"/>
                </a:spcBef>
                <a:spcAft>
                  <a:spcPct val="0"/>
                </a:spcAft>
                <a:buSzPct val="85000"/>
                <a:buFont typeface="Monotype Sorts"/>
                <a:defRPr sz="1400" b="1" kern="1200">
                  <a:solidFill>
                    <a:schemeClr val="bg1"/>
                  </a:solidFill>
                  <a:latin typeface="+mj-lt"/>
                  <a:ea typeface="+mj-ea"/>
                  <a:cs typeface="+mj-cs"/>
                </a:defRPr>
              </a:lvl4pPr>
              <a:lvl5pPr marL="1828800" algn="r" rtl="0" fontAlgn="base">
                <a:spcBef>
                  <a:spcPct val="0"/>
                </a:spcBef>
                <a:spcAft>
                  <a:spcPct val="0"/>
                </a:spcAft>
                <a:buSzPct val="85000"/>
                <a:buFont typeface="Monotype Sorts"/>
                <a:defRPr sz="1400" b="1" kern="1200">
                  <a:solidFill>
                    <a:schemeClr val="bg1"/>
                  </a:solidFill>
                  <a:latin typeface="+mj-lt"/>
                  <a:ea typeface="+mj-ea"/>
                  <a:cs typeface="+mj-cs"/>
                </a:defRPr>
              </a:lvl5pPr>
              <a:lvl6pPr marL="2286000" algn="l" defTabSz="914400" rtl="0" eaLnBrk="1" latinLnBrk="0" hangingPunct="1">
                <a:defRPr sz="1400" b="1" kern="1200">
                  <a:solidFill>
                    <a:schemeClr val="bg1"/>
                  </a:solidFill>
                  <a:latin typeface="+mj-lt"/>
                  <a:ea typeface="+mj-ea"/>
                  <a:cs typeface="+mj-cs"/>
                </a:defRPr>
              </a:lvl6pPr>
              <a:lvl7pPr marL="2743200" algn="l" defTabSz="914400" rtl="0" eaLnBrk="1" latinLnBrk="0" hangingPunct="1">
                <a:defRPr sz="1400" b="1" kern="1200">
                  <a:solidFill>
                    <a:schemeClr val="bg1"/>
                  </a:solidFill>
                  <a:latin typeface="+mj-lt"/>
                  <a:ea typeface="+mj-ea"/>
                  <a:cs typeface="+mj-cs"/>
                </a:defRPr>
              </a:lvl7pPr>
              <a:lvl8pPr marL="3200400" algn="l" defTabSz="914400" rtl="0" eaLnBrk="1" latinLnBrk="0" hangingPunct="1">
                <a:defRPr sz="1400" b="1" kern="1200">
                  <a:solidFill>
                    <a:schemeClr val="bg1"/>
                  </a:solidFill>
                  <a:latin typeface="+mj-lt"/>
                  <a:ea typeface="+mj-ea"/>
                  <a:cs typeface="+mj-cs"/>
                </a:defRPr>
              </a:lvl8pPr>
              <a:lvl9pPr marL="3657600" algn="l" defTabSz="914400" rtl="0" eaLnBrk="1" latinLnBrk="0" hangingPunct="1">
                <a:defRPr sz="1400" b="1" kern="1200">
                  <a:solidFill>
                    <a:schemeClr val="bg1"/>
                  </a:solidFill>
                  <a:latin typeface="+mj-lt"/>
                  <a:ea typeface="+mj-ea"/>
                  <a:cs typeface="+mj-cs"/>
                </a:defRPr>
              </a:lvl9pPr>
            </a:lstStyle>
            <a:p>
              <a:pPr algn="ctr" eaLnBrk="0" hangingPunct="0">
                <a:buFont typeface="Monotype Sorts" pitchFamily="2" charset="2"/>
                <a:buNone/>
                <a:defRPr/>
              </a:pPr>
              <a:endParaRPr lang="en-US" dirty="0">
                <a:solidFill>
                  <a:schemeClr val="tx1"/>
                </a:solidFill>
              </a:endParaRPr>
            </a:p>
          </p:txBody>
        </p:sp>
        <p:sp>
          <p:nvSpPr>
            <p:cNvPr id="88" name="TextBox 87"/>
            <p:cNvSpPr txBox="1"/>
            <p:nvPr/>
          </p:nvSpPr>
          <p:spPr>
            <a:xfrm>
              <a:off x="6991349" y="1599452"/>
              <a:ext cx="914401" cy="553998"/>
            </a:xfrm>
            <a:prstGeom prst="rect">
              <a:avLst/>
            </a:prstGeom>
            <a:noFill/>
          </p:spPr>
          <p:txBody>
            <a:bodyPr wrap="square" rtlCol="0">
              <a:spAutoFit/>
            </a:bodyPr>
            <a:lstStyle/>
            <a:p>
              <a:r>
                <a:rPr lang="en-US" sz="1000" dirty="0" smtClean="0">
                  <a:solidFill>
                    <a:schemeClr val="tx1"/>
                  </a:solidFill>
                  <a:effectLst/>
                </a:rPr>
                <a:t>MCM </a:t>
              </a:r>
            </a:p>
            <a:p>
              <a:r>
                <a:rPr lang="en-US" sz="1000" dirty="0" smtClean="0">
                  <a:solidFill>
                    <a:schemeClr val="tx1"/>
                  </a:solidFill>
                  <a:effectLst/>
                </a:rPr>
                <a:t>Enterprise </a:t>
              </a:r>
            </a:p>
            <a:p>
              <a:r>
                <a:rPr lang="en-US" sz="1000" dirty="0" smtClean="0">
                  <a:solidFill>
                    <a:schemeClr val="tx1"/>
                  </a:solidFill>
                  <a:effectLst/>
                </a:rPr>
                <a:t>Review</a:t>
              </a:r>
              <a:endParaRPr lang="en-US" sz="1000" dirty="0">
                <a:solidFill>
                  <a:schemeClr val="tx1"/>
                </a:solidFill>
              </a:endParaRPr>
            </a:p>
          </p:txBody>
        </p:sp>
      </p:grpSp>
      <p:sp>
        <p:nvSpPr>
          <p:cNvPr id="136" name="Rectangle 135"/>
          <p:cNvSpPr>
            <a:spLocks noChangeArrowheads="1"/>
          </p:cNvSpPr>
          <p:nvPr/>
        </p:nvSpPr>
        <p:spPr bwMode="auto">
          <a:xfrm>
            <a:off x="2438059" y="1324110"/>
            <a:ext cx="1118344" cy="1311139"/>
          </a:xfrm>
          <a:prstGeom prst="rect">
            <a:avLst/>
          </a:prstGeom>
          <a:solidFill>
            <a:srgbClr val="79BCFF"/>
          </a:solidFill>
          <a:ln w="6350">
            <a:noFill/>
            <a:headEnd/>
            <a:tailEnd/>
          </a:ln>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lstStyle>
            <a:defPPr>
              <a:defRPr lang="en-US"/>
            </a:defPPr>
            <a:lvl1pPr algn="r" rtl="0" fontAlgn="base">
              <a:spcBef>
                <a:spcPct val="0"/>
              </a:spcBef>
              <a:spcAft>
                <a:spcPct val="0"/>
              </a:spcAft>
              <a:buSzPct val="85000"/>
              <a:buFont typeface="Monotype Sorts"/>
              <a:defRPr sz="1400" b="1" kern="1200">
                <a:solidFill>
                  <a:schemeClr val="bg1"/>
                </a:solidFill>
                <a:latin typeface="+mj-lt"/>
                <a:ea typeface="+mj-ea"/>
                <a:cs typeface="+mj-cs"/>
              </a:defRPr>
            </a:lvl1pPr>
            <a:lvl2pPr marL="457200" algn="r" rtl="0" fontAlgn="base">
              <a:spcBef>
                <a:spcPct val="0"/>
              </a:spcBef>
              <a:spcAft>
                <a:spcPct val="0"/>
              </a:spcAft>
              <a:buSzPct val="85000"/>
              <a:buFont typeface="Monotype Sorts"/>
              <a:defRPr sz="1400" b="1" kern="1200">
                <a:solidFill>
                  <a:schemeClr val="bg1"/>
                </a:solidFill>
                <a:latin typeface="+mj-lt"/>
                <a:ea typeface="+mj-ea"/>
                <a:cs typeface="+mj-cs"/>
              </a:defRPr>
            </a:lvl2pPr>
            <a:lvl3pPr marL="914400" algn="r" rtl="0" fontAlgn="base">
              <a:spcBef>
                <a:spcPct val="0"/>
              </a:spcBef>
              <a:spcAft>
                <a:spcPct val="0"/>
              </a:spcAft>
              <a:buSzPct val="85000"/>
              <a:buFont typeface="Monotype Sorts"/>
              <a:defRPr sz="1400" b="1" kern="1200">
                <a:solidFill>
                  <a:schemeClr val="bg1"/>
                </a:solidFill>
                <a:latin typeface="+mj-lt"/>
                <a:ea typeface="+mj-ea"/>
                <a:cs typeface="+mj-cs"/>
              </a:defRPr>
            </a:lvl3pPr>
            <a:lvl4pPr marL="1371600" algn="r" rtl="0" fontAlgn="base">
              <a:spcBef>
                <a:spcPct val="0"/>
              </a:spcBef>
              <a:spcAft>
                <a:spcPct val="0"/>
              </a:spcAft>
              <a:buSzPct val="85000"/>
              <a:buFont typeface="Monotype Sorts"/>
              <a:defRPr sz="1400" b="1" kern="1200">
                <a:solidFill>
                  <a:schemeClr val="bg1"/>
                </a:solidFill>
                <a:latin typeface="+mj-lt"/>
                <a:ea typeface="+mj-ea"/>
                <a:cs typeface="+mj-cs"/>
              </a:defRPr>
            </a:lvl4pPr>
            <a:lvl5pPr marL="1828800" algn="r" rtl="0" fontAlgn="base">
              <a:spcBef>
                <a:spcPct val="0"/>
              </a:spcBef>
              <a:spcAft>
                <a:spcPct val="0"/>
              </a:spcAft>
              <a:buSzPct val="85000"/>
              <a:buFont typeface="Monotype Sorts"/>
              <a:defRPr sz="1400" b="1" kern="1200">
                <a:solidFill>
                  <a:schemeClr val="bg1"/>
                </a:solidFill>
                <a:latin typeface="+mj-lt"/>
                <a:ea typeface="+mj-ea"/>
                <a:cs typeface="+mj-cs"/>
              </a:defRPr>
            </a:lvl5pPr>
            <a:lvl6pPr marL="2286000" algn="l" defTabSz="914400" rtl="0" eaLnBrk="1" latinLnBrk="0" hangingPunct="1">
              <a:defRPr sz="1400" b="1" kern="1200">
                <a:solidFill>
                  <a:schemeClr val="bg1"/>
                </a:solidFill>
                <a:latin typeface="+mj-lt"/>
                <a:ea typeface="+mj-ea"/>
                <a:cs typeface="+mj-cs"/>
              </a:defRPr>
            </a:lvl6pPr>
            <a:lvl7pPr marL="2743200" algn="l" defTabSz="914400" rtl="0" eaLnBrk="1" latinLnBrk="0" hangingPunct="1">
              <a:defRPr sz="1400" b="1" kern="1200">
                <a:solidFill>
                  <a:schemeClr val="bg1"/>
                </a:solidFill>
                <a:latin typeface="+mj-lt"/>
                <a:ea typeface="+mj-ea"/>
                <a:cs typeface="+mj-cs"/>
              </a:defRPr>
            </a:lvl7pPr>
            <a:lvl8pPr marL="3200400" algn="l" defTabSz="914400" rtl="0" eaLnBrk="1" latinLnBrk="0" hangingPunct="1">
              <a:defRPr sz="1400" b="1" kern="1200">
                <a:solidFill>
                  <a:schemeClr val="bg1"/>
                </a:solidFill>
                <a:latin typeface="+mj-lt"/>
                <a:ea typeface="+mj-ea"/>
                <a:cs typeface="+mj-cs"/>
              </a:defRPr>
            </a:lvl8pPr>
            <a:lvl9pPr marL="3657600" algn="l" defTabSz="914400" rtl="0" eaLnBrk="1" latinLnBrk="0" hangingPunct="1">
              <a:defRPr sz="1400" b="1" kern="1200">
                <a:solidFill>
                  <a:schemeClr val="bg1"/>
                </a:solidFill>
                <a:latin typeface="+mj-lt"/>
                <a:ea typeface="+mj-ea"/>
                <a:cs typeface="+mj-cs"/>
              </a:defRPr>
            </a:lvl9pPr>
          </a:lstStyle>
          <a:p>
            <a:pPr algn="ctr" eaLnBrk="0" hangingPunct="0">
              <a:buFont typeface="Monotype Sorts" pitchFamily="2" charset="2"/>
              <a:buNone/>
              <a:defRPr/>
            </a:pPr>
            <a:endParaRPr lang="en-US" dirty="0">
              <a:solidFill>
                <a:schemeClr val="tx1"/>
              </a:solidFill>
            </a:endParaRPr>
          </a:p>
        </p:txBody>
      </p:sp>
      <p:pic>
        <p:nvPicPr>
          <p:cNvPr id="108" name="Picture 107" descr="a0064-000141.tif"/>
          <p:cNvPicPr>
            <a:picLocks noChangeAspect="1"/>
          </p:cNvPicPr>
          <p:nvPr/>
        </p:nvPicPr>
        <p:blipFill>
          <a:blip r:embed="rId9" cstate="print"/>
          <a:srcRect l="10649" t="3111" r="9351" b="22108"/>
          <a:stretch>
            <a:fillRect/>
          </a:stretch>
        </p:blipFill>
        <p:spPr>
          <a:xfrm>
            <a:off x="2540216" y="1454829"/>
            <a:ext cx="894675" cy="836326"/>
          </a:xfrm>
          <a:prstGeom prst="rect">
            <a:avLst/>
          </a:prstGeom>
          <a:effectLst>
            <a:outerShdw blurRad="50800" dist="38100" dir="2700000" algn="tl" rotWithShape="0">
              <a:prstClr val="black">
                <a:alpha val="40000"/>
              </a:prstClr>
            </a:outerShdw>
          </a:effectLst>
        </p:spPr>
      </p:pic>
      <p:sp>
        <p:nvSpPr>
          <p:cNvPr id="101" name="Rectangle 281"/>
          <p:cNvSpPr>
            <a:spLocks noChangeArrowheads="1"/>
          </p:cNvSpPr>
          <p:nvPr/>
        </p:nvSpPr>
        <p:spPr bwMode="auto">
          <a:xfrm>
            <a:off x="2436950" y="2367432"/>
            <a:ext cx="1094363" cy="150568"/>
          </a:xfrm>
          <a:prstGeom prst="rect">
            <a:avLst/>
          </a:prstGeom>
          <a:noFill/>
          <a:ln w="9525">
            <a:noFill/>
            <a:miter lim="800000"/>
            <a:headEnd/>
            <a:tailEnd/>
          </a:ln>
        </p:spPr>
        <p:txBody>
          <a:bodyPr wrap="square" lIns="0" tIns="0" rIns="0" bIns="0">
            <a:spAutoFit/>
          </a:bodyPr>
          <a:lstStyle/>
          <a:p>
            <a:r>
              <a:rPr lang="en-US" sz="1000" dirty="0" smtClean="0">
                <a:solidFill>
                  <a:schemeClr val="tx1"/>
                </a:solidFill>
                <a:effectLst/>
              </a:rPr>
              <a:t>Project </a:t>
            </a:r>
            <a:r>
              <a:rPr lang="en-US" sz="1000" dirty="0" err="1" smtClean="0">
                <a:solidFill>
                  <a:schemeClr val="tx1"/>
                </a:solidFill>
                <a:effectLst/>
              </a:rPr>
              <a:t>BioShield</a:t>
            </a:r>
            <a:endParaRPr lang="en-US" sz="1400" dirty="0">
              <a:solidFill>
                <a:schemeClr val="tx1"/>
              </a:solidFill>
              <a:effectLst/>
              <a:cs typeface="Arial" pitchFamily="34" charset="0"/>
            </a:endParaRPr>
          </a:p>
        </p:txBody>
      </p:sp>
      <p:grpSp>
        <p:nvGrpSpPr>
          <p:cNvPr id="7" name="Group 137"/>
          <p:cNvGrpSpPr/>
          <p:nvPr/>
        </p:nvGrpSpPr>
        <p:grpSpPr>
          <a:xfrm>
            <a:off x="3854627" y="1324110"/>
            <a:ext cx="1118344" cy="1311139"/>
            <a:chOff x="3896090" y="1460304"/>
            <a:chExt cx="1143001" cy="1340046"/>
          </a:xfrm>
        </p:grpSpPr>
        <p:sp>
          <p:nvSpPr>
            <p:cNvPr id="135" name="Rectangle 134"/>
            <p:cNvSpPr>
              <a:spLocks noChangeArrowheads="1"/>
            </p:cNvSpPr>
            <p:nvPr/>
          </p:nvSpPr>
          <p:spPr bwMode="auto">
            <a:xfrm>
              <a:off x="3896090" y="1460304"/>
              <a:ext cx="1143001" cy="1340046"/>
            </a:xfrm>
            <a:prstGeom prst="rect">
              <a:avLst/>
            </a:prstGeom>
            <a:solidFill>
              <a:srgbClr val="79BCFF"/>
            </a:solidFill>
            <a:ln w="6350">
              <a:noFill/>
              <a:headEnd/>
              <a:tailEnd/>
            </a:ln>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lstStyle>
              <a:defPPr>
                <a:defRPr lang="en-US"/>
              </a:defPPr>
              <a:lvl1pPr algn="r" rtl="0" fontAlgn="base">
                <a:spcBef>
                  <a:spcPct val="0"/>
                </a:spcBef>
                <a:spcAft>
                  <a:spcPct val="0"/>
                </a:spcAft>
                <a:buSzPct val="85000"/>
                <a:buFont typeface="Monotype Sorts"/>
                <a:defRPr sz="1400" b="1" kern="1200">
                  <a:solidFill>
                    <a:schemeClr val="bg1"/>
                  </a:solidFill>
                  <a:latin typeface="+mj-lt"/>
                  <a:ea typeface="+mj-ea"/>
                  <a:cs typeface="+mj-cs"/>
                </a:defRPr>
              </a:lvl1pPr>
              <a:lvl2pPr marL="457200" algn="r" rtl="0" fontAlgn="base">
                <a:spcBef>
                  <a:spcPct val="0"/>
                </a:spcBef>
                <a:spcAft>
                  <a:spcPct val="0"/>
                </a:spcAft>
                <a:buSzPct val="85000"/>
                <a:buFont typeface="Monotype Sorts"/>
                <a:defRPr sz="1400" b="1" kern="1200">
                  <a:solidFill>
                    <a:schemeClr val="bg1"/>
                  </a:solidFill>
                  <a:latin typeface="+mj-lt"/>
                  <a:ea typeface="+mj-ea"/>
                  <a:cs typeface="+mj-cs"/>
                </a:defRPr>
              </a:lvl2pPr>
              <a:lvl3pPr marL="914400" algn="r" rtl="0" fontAlgn="base">
                <a:spcBef>
                  <a:spcPct val="0"/>
                </a:spcBef>
                <a:spcAft>
                  <a:spcPct val="0"/>
                </a:spcAft>
                <a:buSzPct val="85000"/>
                <a:buFont typeface="Monotype Sorts"/>
                <a:defRPr sz="1400" b="1" kern="1200">
                  <a:solidFill>
                    <a:schemeClr val="bg1"/>
                  </a:solidFill>
                  <a:latin typeface="+mj-lt"/>
                  <a:ea typeface="+mj-ea"/>
                  <a:cs typeface="+mj-cs"/>
                </a:defRPr>
              </a:lvl3pPr>
              <a:lvl4pPr marL="1371600" algn="r" rtl="0" fontAlgn="base">
                <a:spcBef>
                  <a:spcPct val="0"/>
                </a:spcBef>
                <a:spcAft>
                  <a:spcPct val="0"/>
                </a:spcAft>
                <a:buSzPct val="85000"/>
                <a:buFont typeface="Monotype Sorts"/>
                <a:defRPr sz="1400" b="1" kern="1200">
                  <a:solidFill>
                    <a:schemeClr val="bg1"/>
                  </a:solidFill>
                  <a:latin typeface="+mj-lt"/>
                  <a:ea typeface="+mj-ea"/>
                  <a:cs typeface="+mj-cs"/>
                </a:defRPr>
              </a:lvl4pPr>
              <a:lvl5pPr marL="1828800" algn="r" rtl="0" fontAlgn="base">
                <a:spcBef>
                  <a:spcPct val="0"/>
                </a:spcBef>
                <a:spcAft>
                  <a:spcPct val="0"/>
                </a:spcAft>
                <a:buSzPct val="85000"/>
                <a:buFont typeface="Monotype Sorts"/>
                <a:defRPr sz="1400" b="1" kern="1200">
                  <a:solidFill>
                    <a:schemeClr val="bg1"/>
                  </a:solidFill>
                  <a:latin typeface="+mj-lt"/>
                  <a:ea typeface="+mj-ea"/>
                  <a:cs typeface="+mj-cs"/>
                </a:defRPr>
              </a:lvl5pPr>
              <a:lvl6pPr marL="2286000" algn="l" defTabSz="914400" rtl="0" eaLnBrk="1" latinLnBrk="0" hangingPunct="1">
                <a:defRPr sz="1400" b="1" kern="1200">
                  <a:solidFill>
                    <a:schemeClr val="bg1"/>
                  </a:solidFill>
                  <a:latin typeface="+mj-lt"/>
                  <a:ea typeface="+mj-ea"/>
                  <a:cs typeface="+mj-cs"/>
                </a:defRPr>
              </a:lvl6pPr>
              <a:lvl7pPr marL="2743200" algn="l" defTabSz="914400" rtl="0" eaLnBrk="1" latinLnBrk="0" hangingPunct="1">
                <a:defRPr sz="1400" b="1" kern="1200">
                  <a:solidFill>
                    <a:schemeClr val="bg1"/>
                  </a:solidFill>
                  <a:latin typeface="+mj-lt"/>
                  <a:ea typeface="+mj-ea"/>
                  <a:cs typeface="+mj-cs"/>
                </a:defRPr>
              </a:lvl7pPr>
              <a:lvl8pPr marL="3200400" algn="l" defTabSz="914400" rtl="0" eaLnBrk="1" latinLnBrk="0" hangingPunct="1">
                <a:defRPr sz="1400" b="1" kern="1200">
                  <a:solidFill>
                    <a:schemeClr val="bg1"/>
                  </a:solidFill>
                  <a:latin typeface="+mj-lt"/>
                  <a:ea typeface="+mj-ea"/>
                  <a:cs typeface="+mj-cs"/>
                </a:defRPr>
              </a:lvl8pPr>
              <a:lvl9pPr marL="3657600" algn="l" defTabSz="914400" rtl="0" eaLnBrk="1" latinLnBrk="0" hangingPunct="1">
                <a:defRPr sz="1400" b="1" kern="1200">
                  <a:solidFill>
                    <a:schemeClr val="bg1"/>
                  </a:solidFill>
                  <a:latin typeface="+mj-lt"/>
                  <a:ea typeface="+mj-ea"/>
                  <a:cs typeface="+mj-cs"/>
                </a:defRPr>
              </a:lvl9pPr>
            </a:lstStyle>
            <a:p>
              <a:pPr algn="ctr" eaLnBrk="0" hangingPunct="0">
                <a:buFont typeface="Monotype Sorts" pitchFamily="2" charset="2"/>
                <a:buNone/>
                <a:defRPr/>
              </a:pPr>
              <a:endParaRPr lang="en-US" dirty="0">
                <a:solidFill>
                  <a:schemeClr val="tx1"/>
                </a:solidFill>
              </a:endParaRPr>
            </a:p>
          </p:txBody>
        </p:sp>
        <p:sp>
          <p:nvSpPr>
            <p:cNvPr id="74" name="Rectangle 281"/>
            <p:cNvSpPr>
              <a:spLocks noChangeArrowheads="1"/>
            </p:cNvSpPr>
            <p:nvPr/>
          </p:nvSpPr>
          <p:spPr bwMode="auto">
            <a:xfrm>
              <a:off x="3896090" y="2520830"/>
              <a:ext cx="1143000" cy="153888"/>
            </a:xfrm>
            <a:prstGeom prst="rect">
              <a:avLst/>
            </a:prstGeom>
            <a:noFill/>
            <a:ln w="9525">
              <a:noFill/>
              <a:miter lim="800000"/>
              <a:headEnd/>
              <a:tailEnd/>
            </a:ln>
          </p:spPr>
          <p:txBody>
            <a:bodyPr wrap="square" lIns="0" tIns="0" rIns="0" bIns="0">
              <a:spAutoFit/>
            </a:bodyPr>
            <a:lstStyle/>
            <a:p>
              <a:r>
                <a:rPr lang="en-US" sz="1000" dirty="0" smtClean="0">
                  <a:solidFill>
                    <a:schemeClr val="tx1"/>
                  </a:solidFill>
                  <a:effectLst/>
                </a:rPr>
                <a:t>PAHPA</a:t>
              </a:r>
              <a:endParaRPr lang="en-US" sz="1400" dirty="0">
                <a:solidFill>
                  <a:schemeClr val="tx1"/>
                </a:solidFill>
                <a:effectLst/>
                <a:latin typeface="Arial" pitchFamily="34" charset="0"/>
                <a:cs typeface="Arial" pitchFamily="34" charset="0"/>
              </a:endParaRPr>
            </a:p>
          </p:txBody>
        </p:sp>
        <p:pic>
          <p:nvPicPr>
            <p:cNvPr id="128" name="Picture 127" descr="ndms_seal_master.png"/>
            <p:cNvPicPr>
              <a:picLocks noChangeAspect="1"/>
            </p:cNvPicPr>
            <p:nvPr/>
          </p:nvPicPr>
          <p:blipFill>
            <a:blip r:embed="rId10" cstate="print"/>
            <a:stretch>
              <a:fillRect/>
            </a:stretch>
          </p:blipFill>
          <p:spPr>
            <a:xfrm>
              <a:off x="4138978" y="1495424"/>
              <a:ext cx="657225" cy="657225"/>
            </a:xfrm>
            <a:prstGeom prst="rect">
              <a:avLst/>
            </a:prstGeom>
          </p:spPr>
        </p:pic>
        <p:pic>
          <p:nvPicPr>
            <p:cNvPr id="134" name="Picture 133" descr="ASPR Logo sig.png"/>
            <p:cNvPicPr>
              <a:picLocks noChangeAspect="1"/>
            </p:cNvPicPr>
            <p:nvPr/>
          </p:nvPicPr>
          <p:blipFill>
            <a:blip r:embed="rId11" cstate="print"/>
            <a:stretch>
              <a:fillRect/>
            </a:stretch>
          </p:blipFill>
          <p:spPr>
            <a:xfrm>
              <a:off x="4065825" y="2130172"/>
              <a:ext cx="803530" cy="339062"/>
            </a:xfrm>
            <a:prstGeom prst="rect">
              <a:avLst/>
            </a:prstGeom>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a:endCxn id="77" idx="2"/>
          </p:cNvCxnSpPr>
          <p:nvPr/>
        </p:nvCxnSpPr>
        <p:spPr bwMode="auto">
          <a:xfrm>
            <a:off x="4572000" y="3838020"/>
            <a:ext cx="1608429" cy="298913"/>
          </a:xfrm>
          <a:prstGeom prst="line">
            <a:avLst/>
          </a:prstGeom>
          <a:noFill/>
          <a:ln w="57150" cap="flat" cmpd="sng" algn="ctr">
            <a:solidFill>
              <a:srgbClr val="0054A4"/>
            </a:solidFill>
            <a:prstDash val="solid"/>
            <a:round/>
            <a:headEnd type="none" w="med" len="med"/>
            <a:tailEnd type="none" w="med" len="med"/>
          </a:ln>
          <a:effectLst>
            <a:outerShdw blurRad="88900" dist="50800" dir="2700000" algn="tl" rotWithShape="0">
              <a:prstClr val="black">
                <a:alpha val="40000"/>
              </a:prstClr>
            </a:outerShdw>
          </a:effectLst>
        </p:spPr>
      </p:cxnSp>
      <p:sp>
        <p:nvSpPr>
          <p:cNvPr id="29" name="Flowchart: Connector 28"/>
          <p:cNvSpPr/>
          <p:nvPr/>
        </p:nvSpPr>
        <p:spPr bwMode="auto">
          <a:xfrm>
            <a:off x="2397605" y="1669899"/>
            <a:ext cx="4321833" cy="4326634"/>
          </a:xfrm>
          <a:prstGeom prst="flowChartConnector">
            <a:avLst/>
          </a:prstGeom>
          <a:noFill/>
          <a:ln w="76200" cap="flat" cmpd="sng" algn="ctr">
            <a:solidFill>
              <a:srgbClr val="0054A4"/>
            </a:solidFill>
            <a:prstDash val="solid"/>
            <a:round/>
            <a:headEnd type="none" w="med" len="med"/>
            <a:tailEnd type="none" w="med" len="med"/>
          </a:ln>
          <a:effectLst>
            <a:outerShdw blurRad="88900" dist="50800" dir="2700000" algn="tl" rotWithShape="0">
              <a:prstClr val="black">
                <a:alpha val="40000"/>
              </a:prstClr>
            </a:outerShdw>
          </a:effec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Pct val="85000"/>
              <a:buFont typeface="Monotype Sorts"/>
              <a:buNone/>
              <a:tabLst/>
            </a:pPr>
            <a:endPara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pitchFamily="34" charset="0"/>
            </a:endParaRPr>
          </a:p>
        </p:txBody>
      </p:sp>
      <p:sp>
        <p:nvSpPr>
          <p:cNvPr id="77" name="Oval 69"/>
          <p:cNvSpPr>
            <a:spLocks noChangeArrowheads="1"/>
          </p:cNvSpPr>
          <p:nvPr/>
        </p:nvSpPr>
        <p:spPr bwMode="auto">
          <a:xfrm>
            <a:off x="6180429" y="3638585"/>
            <a:ext cx="996696" cy="996696"/>
          </a:xfrm>
          <a:prstGeom prst="flowChartConnector">
            <a:avLst/>
          </a:prstGeom>
          <a:gradFill>
            <a:gsLst>
              <a:gs pos="34000">
                <a:srgbClr val="FFE6B3"/>
              </a:gs>
              <a:gs pos="72000">
                <a:srgbClr val="FF9900"/>
              </a:gs>
            </a:gsLst>
            <a:path path="circle">
              <a:fillToRect l="50000" t="50000" r="50000" b="50000"/>
            </a:path>
          </a:gradFill>
          <a:ln w="12700">
            <a:solidFill>
              <a:srgbClr val="0054A4"/>
            </a:solidFill>
            <a:round/>
            <a:headEnd/>
            <a:tailEnd/>
          </a:ln>
          <a:effectLst>
            <a:outerShdw blurRad="114300" dist="63500" dir="8100000" algn="tr" rotWithShape="0">
              <a:prstClr val="black">
                <a:alpha val="48000"/>
              </a:prstClr>
            </a:outerShdw>
          </a:effectLst>
        </p:spPr>
        <p:txBody>
          <a:bodyPr wrap="none" anchor="ctr"/>
          <a:lstStyle>
            <a:defPPr>
              <a:defRPr lang="en-US"/>
            </a:defPPr>
            <a:lvl1pPr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1pPr>
            <a:lvl2pPr marL="4572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2pPr>
            <a:lvl3pPr marL="9144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3pPr>
            <a:lvl4pPr marL="13716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4pPr>
            <a:lvl5pPr marL="18288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5pPr>
            <a:lvl6pPr marL="2286000" algn="l" defTabSz="914400" rtl="0" eaLnBrk="1" latinLnBrk="0" hangingPunct="1">
              <a:defRPr sz="2800" b="1" kern="1200">
                <a:solidFill>
                  <a:schemeClr val="bg1"/>
                </a:solidFill>
                <a:latin typeface="Calibri" pitchFamily="34" charset="0"/>
                <a:ea typeface="ＭＳ Ｐゴシック" charset="-128"/>
                <a:cs typeface="+mn-cs"/>
              </a:defRPr>
            </a:lvl6pPr>
            <a:lvl7pPr marL="2743200" algn="l" defTabSz="914400" rtl="0" eaLnBrk="1" latinLnBrk="0" hangingPunct="1">
              <a:defRPr sz="2800" b="1" kern="1200">
                <a:solidFill>
                  <a:schemeClr val="bg1"/>
                </a:solidFill>
                <a:latin typeface="Calibri" pitchFamily="34" charset="0"/>
                <a:ea typeface="ＭＳ Ｐゴシック" charset="-128"/>
                <a:cs typeface="+mn-cs"/>
              </a:defRPr>
            </a:lvl7pPr>
            <a:lvl8pPr marL="3200400" algn="l" defTabSz="914400" rtl="0" eaLnBrk="1" latinLnBrk="0" hangingPunct="1">
              <a:defRPr sz="2800" b="1" kern="1200">
                <a:solidFill>
                  <a:schemeClr val="bg1"/>
                </a:solidFill>
                <a:latin typeface="Calibri" pitchFamily="34" charset="0"/>
                <a:ea typeface="ＭＳ Ｐゴシック" charset="-128"/>
                <a:cs typeface="+mn-cs"/>
              </a:defRPr>
            </a:lvl8pPr>
            <a:lvl9pPr marL="3657600" algn="l" defTabSz="914400" rtl="0" eaLnBrk="1" latinLnBrk="0" hangingPunct="1">
              <a:defRPr sz="2800" b="1" kern="1200">
                <a:solidFill>
                  <a:schemeClr val="bg1"/>
                </a:solidFill>
                <a:latin typeface="Calibri" pitchFamily="34" charset="0"/>
                <a:ea typeface="ＭＳ Ｐゴシック" charset="-128"/>
                <a:cs typeface="+mn-cs"/>
              </a:defRPr>
            </a:lvl9pPr>
          </a:lstStyle>
          <a:p>
            <a:r>
              <a:rPr lang="en-US" sz="900" spc="-20" dirty="0" smtClean="0">
                <a:solidFill>
                  <a:srgbClr val="0054A4"/>
                </a:solidFill>
                <a:effectLst/>
                <a:latin typeface="+mn-lt"/>
              </a:rPr>
              <a:t>Non-</a:t>
            </a:r>
          </a:p>
          <a:p>
            <a:r>
              <a:rPr lang="en-US" sz="900" spc="-20" dirty="0" smtClean="0">
                <a:solidFill>
                  <a:srgbClr val="0054A4"/>
                </a:solidFill>
                <a:effectLst/>
                <a:latin typeface="+mn-lt"/>
              </a:rPr>
              <a:t>governmental, </a:t>
            </a:r>
          </a:p>
          <a:p>
            <a:r>
              <a:rPr lang="en-US" sz="900" spc="-20" dirty="0" smtClean="0">
                <a:solidFill>
                  <a:srgbClr val="0054A4"/>
                </a:solidFill>
                <a:effectLst/>
                <a:latin typeface="+mn-lt"/>
              </a:rPr>
              <a:t>faith-based, &amp;</a:t>
            </a:r>
          </a:p>
          <a:p>
            <a:r>
              <a:rPr lang="en-US" sz="900" spc="-20" dirty="0" smtClean="0">
                <a:solidFill>
                  <a:srgbClr val="0054A4"/>
                </a:solidFill>
                <a:effectLst/>
                <a:latin typeface="+mn-lt"/>
              </a:rPr>
              <a:t>community </a:t>
            </a:r>
          </a:p>
          <a:p>
            <a:r>
              <a:rPr lang="en-US" sz="900" spc="-20" dirty="0" smtClean="0">
                <a:solidFill>
                  <a:srgbClr val="0054A4"/>
                </a:solidFill>
                <a:effectLst/>
                <a:latin typeface="+mn-lt"/>
              </a:rPr>
              <a:t>organizations</a:t>
            </a:r>
          </a:p>
        </p:txBody>
      </p:sp>
      <p:cxnSp>
        <p:nvCxnSpPr>
          <p:cNvPr id="31" name="Straight Connector 30"/>
          <p:cNvCxnSpPr/>
          <p:nvPr/>
        </p:nvCxnSpPr>
        <p:spPr bwMode="auto">
          <a:xfrm>
            <a:off x="4562599" y="1935678"/>
            <a:ext cx="1474" cy="1896824"/>
          </a:xfrm>
          <a:prstGeom prst="line">
            <a:avLst/>
          </a:prstGeom>
          <a:noFill/>
          <a:ln w="57150" cap="flat" cmpd="sng" algn="ctr">
            <a:solidFill>
              <a:srgbClr val="0054A4"/>
            </a:solidFill>
            <a:prstDash val="solid"/>
            <a:round/>
            <a:headEnd type="none" w="med" len="med"/>
            <a:tailEnd type="none" w="med" len="med"/>
          </a:ln>
          <a:effectLst>
            <a:outerShdw blurRad="88900" dist="50800" dir="2700000" algn="tl" rotWithShape="0">
              <a:prstClr val="black">
                <a:alpha val="40000"/>
              </a:prstClr>
            </a:outerShdw>
          </a:effectLst>
        </p:spPr>
      </p:cxnSp>
      <p:cxnSp>
        <p:nvCxnSpPr>
          <p:cNvPr id="33" name="Straight Connector 32"/>
          <p:cNvCxnSpPr/>
          <p:nvPr/>
        </p:nvCxnSpPr>
        <p:spPr bwMode="auto">
          <a:xfrm flipV="1">
            <a:off x="4564073" y="3181350"/>
            <a:ext cx="1550977" cy="651154"/>
          </a:xfrm>
          <a:prstGeom prst="line">
            <a:avLst/>
          </a:prstGeom>
          <a:noFill/>
          <a:ln w="57150" cap="flat" cmpd="sng" algn="ctr">
            <a:solidFill>
              <a:srgbClr val="0054A4"/>
            </a:solidFill>
            <a:prstDash val="solid"/>
            <a:round/>
            <a:headEnd type="none" w="med" len="med"/>
            <a:tailEnd type="none" w="med" len="med"/>
          </a:ln>
          <a:effectLst>
            <a:outerShdw blurRad="88900" dist="50800" dir="2700000" algn="tl" rotWithShape="0">
              <a:prstClr val="black">
                <a:alpha val="40000"/>
              </a:prstClr>
            </a:outerShdw>
          </a:effectLst>
        </p:spPr>
      </p:cxnSp>
      <p:cxnSp>
        <p:nvCxnSpPr>
          <p:cNvPr id="38" name="Straight Connector 37"/>
          <p:cNvCxnSpPr/>
          <p:nvPr/>
        </p:nvCxnSpPr>
        <p:spPr bwMode="auto">
          <a:xfrm>
            <a:off x="3028950" y="3162300"/>
            <a:ext cx="1532055" cy="670202"/>
          </a:xfrm>
          <a:prstGeom prst="line">
            <a:avLst/>
          </a:prstGeom>
          <a:noFill/>
          <a:ln w="57150" cap="flat" cmpd="sng" algn="ctr">
            <a:solidFill>
              <a:srgbClr val="0054A4"/>
            </a:solidFill>
            <a:prstDash val="solid"/>
            <a:round/>
            <a:headEnd type="none" w="med" len="med"/>
            <a:tailEnd type="none" w="med" len="med"/>
          </a:ln>
          <a:effectLst>
            <a:outerShdw blurRad="88900" dist="50800" dir="2700000" algn="tl" rotWithShape="0">
              <a:prstClr val="black">
                <a:alpha val="40000"/>
              </a:prstClr>
            </a:outerShdw>
          </a:effectLst>
        </p:spPr>
      </p:cxnSp>
      <p:cxnSp>
        <p:nvCxnSpPr>
          <p:cNvPr id="40" name="Straight Connector 39"/>
          <p:cNvCxnSpPr/>
          <p:nvPr/>
        </p:nvCxnSpPr>
        <p:spPr bwMode="auto">
          <a:xfrm>
            <a:off x="3619500" y="2428875"/>
            <a:ext cx="941505" cy="1403627"/>
          </a:xfrm>
          <a:prstGeom prst="line">
            <a:avLst/>
          </a:prstGeom>
          <a:noFill/>
          <a:ln w="57150" cap="flat" cmpd="sng" algn="ctr">
            <a:solidFill>
              <a:srgbClr val="0054A4"/>
            </a:solidFill>
            <a:prstDash val="solid"/>
            <a:round/>
            <a:headEnd type="none" w="med" len="med"/>
            <a:tailEnd type="none" w="med" len="med"/>
          </a:ln>
          <a:effectLst>
            <a:outerShdw blurRad="88900" dist="50800" dir="2700000" algn="tl" rotWithShape="0">
              <a:prstClr val="black">
                <a:alpha val="40000"/>
              </a:prstClr>
            </a:outerShdw>
          </a:effectLst>
        </p:spPr>
      </p:cxnSp>
      <p:cxnSp>
        <p:nvCxnSpPr>
          <p:cNvPr id="43" name="Straight Connector 42"/>
          <p:cNvCxnSpPr/>
          <p:nvPr/>
        </p:nvCxnSpPr>
        <p:spPr bwMode="auto">
          <a:xfrm flipH="1">
            <a:off x="4557937" y="2505075"/>
            <a:ext cx="947513" cy="1327427"/>
          </a:xfrm>
          <a:prstGeom prst="line">
            <a:avLst/>
          </a:prstGeom>
          <a:noFill/>
          <a:ln w="57150" cap="flat" cmpd="sng" algn="ctr">
            <a:solidFill>
              <a:srgbClr val="0054A4"/>
            </a:solidFill>
            <a:prstDash val="solid"/>
            <a:round/>
            <a:headEnd type="none" w="med" len="med"/>
            <a:tailEnd type="none" w="med" len="med"/>
          </a:ln>
          <a:effectLst>
            <a:outerShdw blurRad="88900" dist="50800" dir="2700000" algn="tl" rotWithShape="0">
              <a:prstClr val="black">
                <a:alpha val="40000"/>
              </a:prstClr>
            </a:outerShdw>
          </a:effectLst>
        </p:spPr>
      </p:cxnSp>
      <p:cxnSp>
        <p:nvCxnSpPr>
          <p:cNvPr id="55" name="Straight Connector 54"/>
          <p:cNvCxnSpPr>
            <a:endCxn id="78" idx="1"/>
          </p:cNvCxnSpPr>
          <p:nvPr/>
        </p:nvCxnSpPr>
        <p:spPr bwMode="auto">
          <a:xfrm>
            <a:off x="4573598" y="3825718"/>
            <a:ext cx="1252979" cy="1056083"/>
          </a:xfrm>
          <a:prstGeom prst="line">
            <a:avLst/>
          </a:prstGeom>
          <a:noFill/>
          <a:ln w="57150" cap="flat" cmpd="sng" algn="ctr">
            <a:solidFill>
              <a:srgbClr val="0054A4"/>
            </a:solidFill>
            <a:prstDash val="solid"/>
            <a:round/>
            <a:headEnd type="none" w="med" len="med"/>
            <a:tailEnd type="none" w="med" len="med"/>
          </a:ln>
          <a:effectLst>
            <a:outerShdw blurRad="88900" dist="50800" dir="2700000" algn="tl" rotWithShape="0">
              <a:prstClr val="black">
                <a:alpha val="40000"/>
              </a:prstClr>
            </a:outerShdw>
          </a:effectLst>
        </p:spPr>
      </p:cxnSp>
      <p:cxnSp>
        <p:nvCxnSpPr>
          <p:cNvPr id="58" name="Straight Connector 57"/>
          <p:cNvCxnSpPr/>
          <p:nvPr/>
        </p:nvCxnSpPr>
        <p:spPr bwMode="auto">
          <a:xfrm>
            <a:off x="4561005" y="3899141"/>
            <a:ext cx="458670" cy="1530109"/>
          </a:xfrm>
          <a:prstGeom prst="line">
            <a:avLst/>
          </a:prstGeom>
          <a:noFill/>
          <a:ln w="57150" cap="flat" cmpd="sng" algn="ctr">
            <a:solidFill>
              <a:srgbClr val="0054A4"/>
            </a:solidFill>
            <a:prstDash val="solid"/>
            <a:round/>
            <a:headEnd type="none" w="med" len="med"/>
            <a:tailEnd type="none" w="med" len="med"/>
          </a:ln>
          <a:effectLst>
            <a:outerShdw blurRad="88900" dist="50800" dir="2700000" algn="tl" rotWithShape="0">
              <a:prstClr val="black">
                <a:alpha val="40000"/>
              </a:prstClr>
            </a:outerShdw>
          </a:effectLst>
        </p:spPr>
      </p:cxnSp>
      <p:cxnSp>
        <p:nvCxnSpPr>
          <p:cNvPr id="62" name="Straight Connector 61"/>
          <p:cNvCxnSpPr>
            <a:endCxn id="82" idx="7"/>
          </p:cNvCxnSpPr>
          <p:nvPr/>
        </p:nvCxnSpPr>
        <p:spPr bwMode="auto">
          <a:xfrm flipH="1">
            <a:off x="3310340" y="3939193"/>
            <a:ext cx="1227406" cy="942608"/>
          </a:xfrm>
          <a:prstGeom prst="line">
            <a:avLst/>
          </a:prstGeom>
          <a:noFill/>
          <a:ln w="57150" cap="flat" cmpd="sng" algn="ctr">
            <a:solidFill>
              <a:srgbClr val="0054A4"/>
            </a:solidFill>
            <a:prstDash val="solid"/>
            <a:round/>
            <a:headEnd type="none" w="med" len="med"/>
            <a:tailEnd type="none" w="med" len="med"/>
          </a:ln>
          <a:effectLst>
            <a:outerShdw blurRad="88900" dist="50800" dir="2700000" algn="tl" rotWithShape="0">
              <a:prstClr val="black">
                <a:alpha val="40000"/>
              </a:prstClr>
            </a:outerShdw>
          </a:effectLst>
        </p:spPr>
      </p:cxnSp>
      <p:cxnSp>
        <p:nvCxnSpPr>
          <p:cNvPr id="65" name="Straight Connector 64"/>
          <p:cNvCxnSpPr/>
          <p:nvPr/>
        </p:nvCxnSpPr>
        <p:spPr bwMode="auto">
          <a:xfrm flipH="1">
            <a:off x="4124325" y="3832502"/>
            <a:ext cx="436683" cy="1634848"/>
          </a:xfrm>
          <a:prstGeom prst="line">
            <a:avLst/>
          </a:prstGeom>
          <a:noFill/>
          <a:ln w="57150" cap="flat" cmpd="sng" algn="ctr">
            <a:solidFill>
              <a:srgbClr val="0054A4"/>
            </a:solidFill>
            <a:prstDash val="solid"/>
            <a:round/>
            <a:headEnd type="none" w="med" len="med"/>
            <a:tailEnd type="none" w="med" len="med"/>
          </a:ln>
          <a:effectLst>
            <a:outerShdw blurRad="88900" dist="50800" dir="2700000" algn="tl" rotWithShape="0">
              <a:prstClr val="black">
                <a:alpha val="40000"/>
              </a:prstClr>
            </a:outerShdw>
          </a:effectLst>
        </p:spPr>
      </p:cxnSp>
      <p:cxnSp>
        <p:nvCxnSpPr>
          <p:cNvPr id="70" name="Straight Connector 69"/>
          <p:cNvCxnSpPr>
            <a:endCxn id="81" idx="6"/>
          </p:cNvCxnSpPr>
          <p:nvPr/>
        </p:nvCxnSpPr>
        <p:spPr bwMode="auto">
          <a:xfrm flipH="1">
            <a:off x="2944985" y="3838020"/>
            <a:ext cx="1621336" cy="298913"/>
          </a:xfrm>
          <a:prstGeom prst="line">
            <a:avLst/>
          </a:prstGeom>
          <a:noFill/>
          <a:ln w="57150" cap="flat" cmpd="sng" algn="ctr">
            <a:solidFill>
              <a:srgbClr val="0054A4"/>
            </a:solidFill>
            <a:prstDash val="solid"/>
            <a:round/>
            <a:headEnd type="none" w="med" len="med"/>
            <a:tailEnd type="none" w="med" len="med"/>
          </a:ln>
          <a:effectLst>
            <a:outerShdw blurRad="88900" dist="50800" dir="2700000" algn="tl" rotWithShape="0">
              <a:prstClr val="black">
                <a:alpha val="40000"/>
              </a:prstClr>
            </a:outerShdw>
          </a:effectLst>
        </p:spPr>
      </p:cxnSp>
      <p:sp>
        <p:nvSpPr>
          <p:cNvPr id="74" name="Oval 69"/>
          <p:cNvSpPr>
            <a:spLocks noChangeArrowheads="1"/>
          </p:cNvSpPr>
          <p:nvPr/>
        </p:nvSpPr>
        <p:spPr bwMode="auto">
          <a:xfrm>
            <a:off x="6017241" y="2448441"/>
            <a:ext cx="996696" cy="996696"/>
          </a:xfrm>
          <a:prstGeom prst="flowChartConnector">
            <a:avLst/>
          </a:prstGeom>
          <a:gradFill>
            <a:gsLst>
              <a:gs pos="34000">
                <a:srgbClr val="FFE6B3"/>
              </a:gs>
              <a:gs pos="72000">
                <a:srgbClr val="FF9900"/>
              </a:gs>
            </a:gsLst>
            <a:path path="circle">
              <a:fillToRect l="50000" t="50000" r="50000" b="50000"/>
            </a:path>
          </a:gradFill>
          <a:ln w="12700">
            <a:solidFill>
              <a:srgbClr val="0054A4"/>
            </a:solidFill>
            <a:round/>
            <a:headEnd/>
            <a:tailEnd/>
          </a:ln>
          <a:effectLst>
            <a:outerShdw blurRad="114300" dist="63500" dir="8100000" algn="tr" rotWithShape="0">
              <a:prstClr val="black">
                <a:alpha val="48000"/>
              </a:prstClr>
            </a:outerShdw>
          </a:effectLst>
        </p:spPr>
        <p:txBody>
          <a:bodyPr wrap="none" anchor="ctr"/>
          <a:lstStyle>
            <a:defPPr>
              <a:defRPr lang="en-US"/>
            </a:defPPr>
            <a:lvl1pPr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1pPr>
            <a:lvl2pPr marL="4572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2pPr>
            <a:lvl3pPr marL="9144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3pPr>
            <a:lvl4pPr marL="13716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4pPr>
            <a:lvl5pPr marL="18288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5pPr>
            <a:lvl6pPr marL="2286000" algn="l" defTabSz="914400" rtl="0" eaLnBrk="1" latinLnBrk="0" hangingPunct="1">
              <a:defRPr sz="2800" b="1" kern="1200">
                <a:solidFill>
                  <a:schemeClr val="bg1"/>
                </a:solidFill>
                <a:latin typeface="Calibri" pitchFamily="34" charset="0"/>
                <a:ea typeface="ＭＳ Ｐゴシック" charset="-128"/>
                <a:cs typeface="+mn-cs"/>
              </a:defRPr>
            </a:lvl6pPr>
            <a:lvl7pPr marL="2743200" algn="l" defTabSz="914400" rtl="0" eaLnBrk="1" latinLnBrk="0" hangingPunct="1">
              <a:defRPr sz="2800" b="1" kern="1200">
                <a:solidFill>
                  <a:schemeClr val="bg1"/>
                </a:solidFill>
                <a:latin typeface="Calibri" pitchFamily="34" charset="0"/>
                <a:ea typeface="ＭＳ Ｐゴシック" charset="-128"/>
                <a:cs typeface="+mn-cs"/>
              </a:defRPr>
            </a:lvl7pPr>
            <a:lvl8pPr marL="3200400" algn="l" defTabSz="914400" rtl="0" eaLnBrk="1" latinLnBrk="0" hangingPunct="1">
              <a:defRPr sz="2800" b="1" kern="1200">
                <a:solidFill>
                  <a:schemeClr val="bg1"/>
                </a:solidFill>
                <a:latin typeface="Calibri" pitchFamily="34" charset="0"/>
                <a:ea typeface="ＭＳ Ｐゴシック" charset="-128"/>
                <a:cs typeface="+mn-cs"/>
              </a:defRPr>
            </a:lvl8pPr>
            <a:lvl9pPr marL="3657600" algn="l" defTabSz="914400" rtl="0" eaLnBrk="1" latinLnBrk="0" hangingPunct="1">
              <a:defRPr sz="2800" b="1" kern="1200">
                <a:solidFill>
                  <a:schemeClr val="bg1"/>
                </a:solidFill>
                <a:latin typeface="Calibri" pitchFamily="34" charset="0"/>
                <a:ea typeface="ＭＳ Ｐゴシック" charset="-128"/>
                <a:cs typeface="+mn-cs"/>
              </a:defRPr>
            </a:lvl9pPr>
          </a:lstStyle>
          <a:p>
            <a:r>
              <a:rPr lang="en-US" sz="900" dirty="0" smtClean="0">
                <a:solidFill>
                  <a:srgbClr val="0054A4"/>
                </a:solidFill>
                <a:effectLst/>
                <a:latin typeface="+mn-lt"/>
              </a:rPr>
              <a:t>Academia </a:t>
            </a:r>
          </a:p>
          <a:p>
            <a:r>
              <a:rPr lang="en-US" sz="900" dirty="0" smtClean="0">
                <a:solidFill>
                  <a:srgbClr val="0054A4"/>
                </a:solidFill>
                <a:effectLst/>
                <a:latin typeface="+mn-lt"/>
              </a:rPr>
              <a:t>&amp;</a:t>
            </a:r>
          </a:p>
          <a:p>
            <a:r>
              <a:rPr lang="en-US" sz="900" dirty="0" smtClean="0">
                <a:solidFill>
                  <a:srgbClr val="0054A4"/>
                </a:solidFill>
                <a:effectLst/>
                <a:latin typeface="+mn-lt"/>
              </a:rPr>
              <a:t>research </a:t>
            </a:r>
          </a:p>
          <a:p>
            <a:r>
              <a:rPr lang="en-US" sz="900" dirty="0" smtClean="0">
                <a:solidFill>
                  <a:srgbClr val="0054A4"/>
                </a:solidFill>
                <a:effectLst/>
                <a:latin typeface="+mn-lt"/>
              </a:rPr>
              <a:t>institutes</a:t>
            </a:r>
          </a:p>
        </p:txBody>
      </p:sp>
      <p:sp>
        <p:nvSpPr>
          <p:cNvPr id="75" name="Oval 69"/>
          <p:cNvSpPr>
            <a:spLocks noChangeArrowheads="1"/>
          </p:cNvSpPr>
          <p:nvPr/>
        </p:nvSpPr>
        <p:spPr bwMode="auto">
          <a:xfrm>
            <a:off x="4062924" y="1195047"/>
            <a:ext cx="998709" cy="998709"/>
          </a:xfrm>
          <a:prstGeom prst="flowChartConnector">
            <a:avLst/>
          </a:prstGeom>
          <a:gradFill flip="none" rotWithShape="1">
            <a:gsLst>
              <a:gs pos="34000">
                <a:srgbClr val="FFE6B3"/>
              </a:gs>
              <a:gs pos="72000">
                <a:srgbClr val="FF9900"/>
              </a:gs>
            </a:gsLst>
            <a:path path="circle">
              <a:fillToRect l="50000" t="50000" r="50000" b="50000"/>
            </a:path>
            <a:tileRect/>
          </a:gradFill>
          <a:ln w="12700">
            <a:solidFill>
              <a:srgbClr val="0054A4"/>
            </a:solidFill>
            <a:round/>
            <a:headEnd/>
            <a:tailEnd/>
          </a:ln>
          <a:effectLst>
            <a:outerShdw blurRad="114300" dist="63500" dir="8100000" algn="tr" rotWithShape="0">
              <a:prstClr val="black">
                <a:alpha val="48000"/>
              </a:prstClr>
            </a:outerShdw>
          </a:effectLst>
        </p:spPr>
        <p:txBody>
          <a:bodyPr wrap="none" anchor="ctr"/>
          <a:lstStyle>
            <a:defPPr>
              <a:defRPr lang="en-US"/>
            </a:defPPr>
            <a:lvl1pPr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1pPr>
            <a:lvl2pPr marL="4572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2pPr>
            <a:lvl3pPr marL="9144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3pPr>
            <a:lvl4pPr marL="13716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4pPr>
            <a:lvl5pPr marL="18288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5pPr>
            <a:lvl6pPr marL="2286000" algn="l" defTabSz="914400" rtl="0" eaLnBrk="1" latinLnBrk="0" hangingPunct="1">
              <a:defRPr sz="2800" b="1" kern="1200">
                <a:solidFill>
                  <a:schemeClr val="bg1"/>
                </a:solidFill>
                <a:latin typeface="Calibri" pitchFamily="34" charset="0"/>
                <a:ea typeface="ＭＳ Ｐゴシック" charset="-128"/>
                <a:cs typeface="+mn-cs"/>
              </a:defRPr>
            </a:lvl6pPr>
            <a:lvl7pPr marL="2743200" algn="l" defTabSz="914400" rtl="0" eaLnBrk="1" latinLnBrk="0" hangingPunct="1">
              <a:defRPr sz="2800" b="1" kern="1200">
                <a:solidFill>
                  <a:schemeClr val="bg1"/>
                </a:solidFill>
                <a:latin typeface="Calibri" pitchFamily="34" charset="0"/>
                <a:ea typeface="ＭＳ Ｐゴシック" charset="-128"/>
                <a:cs typeface="+mn-cs"/>
              </a:defRPr>
            </a:lvl7pPr>
            <a:lvl8pPr marL="3200400" algn="l" defTabSz="914400" rtl="0" eaLnBrk="1" latinLnBrk="0" hangingPunct="1">
              <a:defRPr sz="2800" b="1" kern="1200">
                <a:solidFill>
                  <a:schemeClr val="bg1"/>
                </a:solidFill>
                <a:latin typeface="Calibri" pitchFamily="34" charset="0"/>
                <a:ea typeface="ＭＳ Ｐゴシック" charset="-128"/>
                <a:cs typeface="+mn-cs"/>
              </a:defRPr>
            </a:lvl8pPr>
            <a:lvl9pPr marL="3657600" algn="l" defTabSz="914400" rtl="0" eaLnBrk="1" latinLnBrk="0" hangingPunct="1">
              <a:defRPr sz="2800" b="1" kern="1200">
                <a:solidFill>
                  <a:schemeClr val="bg1"/>
                </a:solidFill>
                <a:latin typeface="Calibri" pitchFamily="34" charset="0"/>
                <a:ea typeface="ＭＳ Ｐゴシック" charset="-128"/>
                <a:cs typeface="+mn-cs"/>
              </a:defRPr>
            </a:lvl9pPr>
          </a:lstStyle>
          <a:p>
            <a:pPr>
              <a:lnSpc>
                <a:spcPts val="1000"/>
              </a:lnSpc>
            </a:pPr>
            <a:r>
              <a:rPr lang="en-US" sz="900" dirty="0" smtClean="0">
                <a:solidFill>
                  <a:srgbClr val="0054A4"/>
                </a:solidFill>
                <a:effectLst/>
                <a:latin typeface="+mn-lt"/>
              </a:rPr>
              <a:t>State, local, </a:t>
            </a:r>
          </a:p>
          <a:p>
            <a:pPr>
              <a:lnSpc>
                <a:spcPts val="1000"/>
              </a:lnSpc>
            </a:pPr>
            <a:r>
              <a:rPr lang="en-US" sz="900" dirty="0" smtClean="0">
                <a:solidFill>
                  <a:srgbClr val="0054A4"/>
                </a:solidFill>
                <a:effectLst/>
                <a:latin typeface="+mn-lt"/>
              </a:rPr>
              <a:t>tribal, &amp; </a:t>
            </a:r>
          </a:p>
          <a:p>
            <a:r>
              <a:rPr lang="en-US" sz="900" dirty="0" smtClean="0">
                <a:solidFill>
                  <a:srgbClr val="0054A4"/>
                </a:solidFill>
                <a:effectLst/>
                <a:latin typeface="+mn-lt"/>
              </a:rPr>
              <a:t>territorial </a:t>
            </a:r>
          </a:p>
          <a:p>
            <a:pPr>
              <a:lnSpc>
                <a:spcPts val="1000"/>
              </a:lnSpc>
            </a:pPr>
            <a:r>
              <a:rPr lang="en-US" sz="900" dirty="0" smtClean="0">
                <a:solidFill>
                  <a:srgbClr val="0054A4"/>
                </a:solidFill>
                <a:effectLst/>
                <a:latin typeface="+mn-lt"/>
              </a:rPr>
              <a:t>governments </a:t>
            </a:r>
          </a:p>
        </p:txBody>
      </p:sp>
      <p:sp>
        <p:nvSpPr>
          <p:cNvPr id="76" name="Oval 69"/>
          <p:cNvSpPr>
            <a:spLocks noChangeArrowheads="1"/>
          </p:cNvSpPr>
          <p:nvPr/>
        </p:nvSpPr>
        <p:spPr bwMode="auto">
          <a:xfrm>
            <a:off x="5224388" y="1542770"/>
            <a:ext cx="996696" cy="996696"/>
          </a:xfrm>
          <a:prstGeom prst="flowChartConnector">
            <a:avLst/>
          </a:prstGeom>
          <a:gradFill>
            <a:gsLst>
              <a:gs pos="34000">
                <a:srgbClr val="FFE6B3"/>
              </a:gs>
              <a:gs pos="72000">
                <a:srgbClr val="FF9900"/>
              </a:gs>
            </a:gsLst>
            <a:path path="circle">
              <a:fillToRect l="50000" t="50000" r="50000" b="50000"/>
            </a:path>
          </a:gradFill>
          <a:ln w="12700">
            <a:solidFill>
              <a:srgbClr val="0054A4"/>
            </a:solidFill>
            <a:round/>
            <a:headEnd/>
            <a:tailEnd/>
          </a:ln>
          <a:effectLst>
            <a:outerShdw blurRad="114300" dist="63500" dir="8100000" algn="tr" rotWithShape="0">
              <a:prstClr val="black">
                <a:alpha val="48000"/>
              </a:prstClr>
            </a:outerShdw>
          </a:effectLst>
        </p:spPr>
        <p:txBody>
          <a:bodyPr wrap="none" anchor="ctr"/>
          <a:lstStyle>
            <a:defPPr>
              <a:defRPr lang="en-US"/>
            </a:defPPr>
            <a:lvl1pPr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1pPr>
            <a:lvl2pPr marL="4572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2pPr>
            <a:lvl3pPr marL="9144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3pPr>
            <a:lvl4pPr marL="13716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4pPr>
            <a:lvl5pPr marL="18288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5pPr>
            <a:lvl6pPr marL="2286000" algn="l" defTabSz="914400" rtl="0" eaLnBrk="1" latinLnBrk="0" hangingPunct="1">
              <a:defRPr sz="2800" b="1" kern="1200">
                <a:solidFill>
                  <a:schemeClr val="bg1"/>
                </a:solidFill>
                <a:latin typeface="Calibri" pitchFamily="34" charset="0"/>
                <a:ea typeface="ＭＳ Ｐゴシック" charset="-128"/>
                <a:cs typeface="+mn-cs"/>
              </a:defRPr>
            </a:lvl6pPr>
            <a:lvl7pPr marL="2743200" algn="l" defTabSz="914400" rtl="0" eaLnBrk="1" latinLnBrk="0" hangingPunct="1">
              <a:defRPr sz="2800" b="1" kern="1200">
                <a:solidFill>
                  <a:schemeClr val="bg1"/>
                </a:solidFill>
                <a:latin typeface="Calibri" pitchFamily="34" charset="0"/>
                <a:ea typeface="ＭＳ Ｐゴシック" charset="-128"/>
                <a:cs typeface="+mn-cs"/>
              </a:defRPr>
            </a:lvl7pPr>
            <a:lvl8pPr marL="3200400" algn="l" defTabSz="914400" rtl="0" eaLnBrk="1" latinLnBrk="0" hangingPunct="1">
              <a:defRPr sz="2800" b="1" kern="1200">
                <a:solidFill>
                  <a:schemeClr val="bg1"/>
                </a:solidFill>
                <a:latin typeface="Calibri" pitchFamily="34" charset="0"/>
                <a:ea typeface="ＭＳ Ｐゴシック" charset="-128"/>
                <a:cs typeface="+mn-cs"/>
              </a:defRPr>
            </a:lvl8pPr>
            <a:lvl9pPr marL="3657600" algn="l" defTabSz="914400" rtl="0" eaLnBrk="1" latinLnBrk="0" hangingPunct="1">
              <a:defRPr sz="2800" b="1" kern="1200">
                <a:solidFill>
                  <a:schemeClr val="bg1"/>
                </a:solidFill>
                <a:latin typeface="Calibri" pitchFamily="34" charset="0"/>
                <a:ea typeface="ＭＳ Ｐゴシック" charset="-128"/>
                <a:cs typeface="+mn-cs"/>
              </a:defRPr>
            </a:lvl9pPr>
          </a:lstStyle>
          <a:p>
            <a:pPr>
              <a:lnSpc>
                <a:spcPts val="1000"/>
              </a:lnSpc>
            </a:pPr>
            <a:r>
              <a:rPr lang="en-US" sz="900" dirty="0" smtClean="0">
                <a:solidFill>
                  <a:srgbClr val="0054A4"/>
                </a:solidFill>
                <a:effectLst/>
                <a:latin typeface="+mn-lt"/>
              </a:rPr>
              <a:t>Private </a:t>
            </a:r>
          </a:p>
          <a:p>
            <a:r>
              <a:rPr lang="en-US" sz="900" dirty="0" smtClean="0">
                <a:solidFill>
                  <a:srgbClr val="0054A4"/>
                </a:solidFill>
                <a:effectLst/>
                <a:latin typeface="+mn-lt"/>
              </a:rPr>
              <a:t>sector</a:t>
            </a:r>
          </a:p>
        </p:txBody>
      </p:sp>
      <p:sp>
        <p:nvSpPr>
          <p:cNvPr id="78" name="Oval 69"/>
          <p:cNvSpPr>
            <a:spLocks noChangeArrowheads="1"/>
          </p:cNvSpPr>
          <p:nvPr/>
        </p:nvSpPr>
        <p:spPr bwMode="auto">
          <a:xfrm>
            <a:off x="5680614" y="4735838"/>
            <a:ext cx="996696" cy="996696"/>
          </a:xfrm>
          <a:prstGeom prst="flowChartConnector">
            <a:avLst/>
          </a:prstGeom>
          <a:gradFill>
            <a:gsLst>
              <a:gs pos="34000">
                <a:srgbClr val="FFE6B3"/>
              </a:gs>
              <a:gs pos="72000">
                <a:srgbClr val="FF9900"/>
              </a:gs>
            </a:gsLst>
            <a:path path="circle">
              <a:fillToRect l="50000" t="50000" r="50000" b="50000"/>
            </a:path>
          </a:gradFill>
          <a:ln w="12700">
            <a:solidFill>
              <a:srgbClr val="0054A4"/>
            </a:solidFill>
            <a:round/>
            <a:headEnd/>
            <a:tailEnd/>
          </a:ln>
          <a:effectLst>
            <a:outerShdw blurRad="114300" dist="63500" dir="8100000" algn="tr" rotWithShape="0">
              <a:prstClr val="black">
                <a:alpha val="48000"/>
              </a:prstClr>
            </a:outerShdw>
          </a:effectLst>
        </p:spPr>
        <p:txBody>
          <a:bodyPr wrap="none" anchor="ctr"/>
          <a:lstStyle>
            <a:defPPr>
              <a:defRPr lang="en-US"/>
            </a:defPPr>
            <a:lvl1pPr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1pPr>
            <a:lvl2pPr marL="4572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2pPr>
            <a:lvl3pPr marL="9144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3pPr>
            <a:lvl4pPr marL="13716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4pPr>
            <a:lvl5pPr marL="18288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5pPr>
            <a:lvl6pPr marL="2286000" algn="l" defTabSz="914400" rtl="0" eaLnBrk="1" latinLnBrk="0" hangingPunct="1">
              <a:defRPr sz="2800" b="1" kern="1200">
                <a:solidFill>
                  <a:schemeClr val="bg1"/>
                </a:solidFill>
                <a:latin typeface="Calibri" pitchFamily="34" charset="0"/>
                <a:ea typeface="ＭＳ Ｐゴシック" charset="-128"/>
                <a:cs typeface="+mn-cs"/>
              </a:defRPr>
            </a:lvl6pPr>
            <a:lvl7pPr marL="2743200" algn="l" defTabSz="914400" rtl="0" eaLnBrk="1" latinLnBrk="0" hangingPunct="1">
              <a:defRPr sz="2800" b="1" kern="1200">
                <a:solidFill>
                  <a:schemeClr val="bg1"/>
                </a:solidFill>
                <a:latin typeface="Calibri" pitchFamily="34" charset="0"/>
                <a:ea typeface="ＭＳ Ｐゴシック" charset="-128"/>
                <a:cs typeface="+mn-cs"/>
              </a:defRPr>
            </a:lvl7pPr>
            <a:lvl8pPr marL="3200400" algn="l" defTabSz="914400" rtl="0" eaLnBrk="1" latinLnBrk="0" hangingPunct="1">
              <a:defRPr sz="2800" b="1" kern="1200">
                <a:solidFill>
                  <a:schemeClr val="bg1"/>
                </a:solidFill>
                <a:latin typeface="Calibri" pitchFamily="34" charset="0"/>
                <a:ea typeface="ＭＳ Ｐゴシック" charset="-128"/>
                <a:cs typeface="+mn-cs"/>
              </a:defRPr>
            </a:lvl8pPr>
            <a:lvl9pPr marL="3657600" algn="l" defTabSz="914400" rtl="0" eaLnBrk="1" latinLnBrk="0" hangingPunct="1">
              <a:defRPr sz="2800" b="1" kern="1200">
                <a:solidFill>
                  <a:schemeClr val="bg1"/>
                </a:solidFill>
                <a:latin typeface="Calibri" pitchFamily="34" charset="0"/>
                <a:ea typeface="ＭＳ Ｐゴシック" charset="-128"/>
                <a:cs typeface="+mn-cs"/>
              </a:defRPr>
            </a:lvl9pPr>
          </a:lstStyle>
          <a:p>
            <a:r>
              <a:rPr lang="en-US" sz="900" dirty="0" smtClean="0">
                <a:solidFill>
                  <a:srgbClr val="0054A4"/>
                </a:solidFill>
                <a:effectLst/>
                <a:latin typeface="+mn-lt"/>
              </a:rPr>
              <a:t>International </a:t>
            </a:r>
          </a:p>
          <a:p>
            <a:r>
              <a:rPr lang="en-US" sz="900" dirty="0" smtClean="0">
                <a:solidFill>
                  <a:srgbClr val="0054A4"/>
                </a:solidFill>
                <a:effectLst/>
                <a:latin typeface="+mn-lt"/>
              </a:rPr>
              <a:t>governments </a:t>
            </a:r>
          </a:p>
          <a:p>
            <a:r>
              <a:rPr lang="en-US" sz="900" dirty="0" smtClean="0">
                <a:solidFill>
                  <a:srgbClr val="0054A4"/>
                </a:solidFill>
                <a:effectLst/>
                <a:latin typeface="+mn-lt"/>
              </a:rPr>
              <a:t>&amp; global </a:t>
            </a:r>
          </a:p>
          <a:p>
            <a:r>
              <a:rPr lang="en-US" sz="900" dirty="0" smtClean="0">
                <a:solidFill>
                  <a:srgbClr val="0054A4"/>
                </a:solidFill>
                <a:effectLst/>
                <a:latin typeface="+mn-lt"/>
              </a:rPr>
              <a:t>institutions</a:t>
            </a:r>
          </a:p>
        </p:txBody>
      </p:sp>
      <p:sp>
        <p:nvSpPr>
          <p:cNvPr id="79" name="Oval 69"/>
          <p:cNvSpPr>
            <a:spLocks noChangeArrowheads="1"/>
          </p:cNvSpPr>
          <p:nvPr/>
        </p:nvSpPr>
        <p:spPr bwMode="auto">
          <a:xfrm>
            <a:off x="2900270" y="1542770"/>
            <a:ext cx="996696" cy="996696"/>
          </a:xfrm>
          <a:prstGeom prst="flowChartConnector">
            <a:avLst/>
          </a:prstGeom>
          <a:gradFill>
            <a:gsLst>
              <a:gs pos="34000">
                <a:srgbClr val="FFE6B3"/>
              </a:gs>
              <a:gs pos="72000">
                <a:srgbClr val="FF9900"/>
              </a:gs>
            </a:gsLst>
            <a:path path="circle">
              <a:fillToRect l="50000" t="50000" r="50000" b="50000"/>
            </a:path>
          </a:gradFill>
          <a:ln w="12700">
            <a:solidFill>
              <a:srgbClr val="0054A4"/>
            </a:solidFill>
            <a:round/>
            <a:headEnd/>
            <a:tailEnd/>
          </a:ln>
          <a:effectLst>
            <a:outerShdw blurRad="114300" dist="63500" dir="8100000" algn="tr" rotWithShape="0">
              <a:prstClr val="black">
                <a:alpha val="48000"/>
              </a:prstClr>
            </a:outerShdw>
          </a:effectLst>
        </p:spPr>
        <p:style>
          <a:lnRef idx="0">
            <a:scrgbClr r="0" g="0" b="0"/>
          </a:lnRef>
          <a:fillRef idx="1003">
            <a:schemeClr val="lt1"/>
          </a:fillRef>
          <a:effectRef idx="0">
            <a:scrgbClr r="0" g="0" b="0"/>
          </a:effectRef>
          <a:fontRef idx="major"/>
        </p:style>
        <p:txBody>
          <a:bodyPr wrap="none" anchor="ctr"/>
          <a:lstStyle>
            <a:defPPr>
              <a:defRPr lang="en-US"/>
            </a:defPPr>
            <a:lvl1pPr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1pPr>
            <a:lvl2pPr marL="4572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2pPr>
            <a:lvl3pPr marL="9144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3pPr>
            <a:lvl4pPr marL="13716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4pPr>
            <a:lvl5pPr marL="18288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5pPr>
            <a:lvl6pPr marL="2286000" algn="l" defTabSz="914400" rtl="0" eaLnBrk="1" latinLnBrk="0" hangingPunct="1">
              <a:defRPr sz="2800" b="1" kern="1200">
                <a:solidFill>
                  <a:schemeClr val="bg1"/>
                </a:solidFill>
                <a:latin typeface="Calibri" pitchFamily="34" charset="0"/>
                <a:ea typeface="ＭＳ Ｐゴシック" charset="-128"/>
                <a:cs typeface="+mn-cs"/>
              </a:defRPr>
            </a:lvl6pPr>
            <a:lvl7pPr marL="2743200" algn="l" defTabSz="914400" rtl="0" eaLnBrk="1" latinLnBrk="0" hangingPunct="1">
              <a:defRPr sz="2800" b="1" kern="1200">
                <a:solidFill>
                  <a:schemeClr val="bg1"/>
                </a:solidFill>
                <a:latin typeface="Calibri" pitchFamily="34" charset="0"/>
                <a:ea typeface="ＭＳ Ｐゴシック" charset="-128"/>
                <a:cs typeface="+mn-cs"/>
              </a:defRPr>
            </a:lvl7pPr>
            <a:lvl8pPr marL="3200400" algn="l" defTabSz="914400" rtl="0" eaLnBrk="1" latinLnBrk="0" hangingPunct="1">
              <a:defRPr sz="2800" b="1" kern="1200">
                <a:solidFill>
                  <a:schemeClr val="bg1"/>
                </a:solidFill>
                <a:latin typeface="Calibri" pitchFamily="34" charset="0"/>
                <a:ea typeface="ＭＳ Ｐゴシック" charset="-128"/>
                <a:cs typeface="+mn-cs"/>
              </a:defRPr>
            </a:lvl8pPr>
            <a:lvl9pPr marL="3657600" algn="l" defTabSz="914400" rtl="0" eaLnBrk="1" latinLnBrk="0" hangingPunct="1">
              <a:defRPr sz="2800" b="1" kern="1200">
                <a:solidFill>
                  <a:schemeClr val="bg1"/>
                </a:solidFill>
                <a:latin typeface="Calibri" pitchFamily="34" charset="0"/>
                <a:ea typeface="ＭＳ Ｐゴシック" charset="-128"/>
                <a:cs typeface="+mn-cs"/>
              </a:defRPr>
            </a:lvl9pPr>
          </a:lstStyle>
          <a:p>
            <a:r>
              <a:rPr lang="en-US" sz="900" dirty="0" smtClean="0">
                <a:solidFill>
                  <a:srgbClr val="0054A4"/>
                </a:solidFill>
                <a:effectLst/>
                <a:latin typeface="+mn-lt"/>
              </a:rPr>
              <a:t>Emergency </a:t>
            </a:r>
          </a:p>
          <a:p>
            <a:r>
              <a:rPr lang="en-US" sz="900" dirty="0" smtClean="0">
                <a:solidFill>
                  <a:srgbClr val="0054A4"/>
                </a:solidFill>
                <a:effectLst/>
                <a:latin typeface="+mn-lt"/>
              </a:rPr>
              <a:t>management </a:t>
            </a:r>
          </a:p>
          <a:p>
            <a:r>
              <a:rPr lang="en-US" sz="900" dirty="0" smtClean="0">
                <a:solidFill>
                  <a:srgbClr val="0054A4"/>
                </a:solidFill>
                <a:effectLst/>
                <a:latin typeface="+mn-lt"/>
              </a:rPr>
              <a:t>community </a:t>
            </a:r>
          </a:p>
        </p:txBody>
      </p:sp>
      <p:sp>
        <p:nvSpPr>
          <p:cNvPr id="80" name="Oval 69"/>
          <p:cNvSpPr>
            <a:spLocks noChangeArrowheads="1"/>
          </p:cNvSpPr>
          <p:nvPr/>
        </p:nvSpPr>
        <p:spPr bwMode="auto">
          <a:xfrm>
            <a:off x="2108170" y="2448441"/>
            <a:ext cx="996696" cy="996696"/>
          </a:xfrm>
          <a:prstGeom prst="flowChartConnector">
            <a:avLst/>
          </a:prstGeom>
          <a:gradFill>
            <a:gsLst>
              <a:gs pos="34000">
                <a:srgbClr val="FFE6B3"/>
              </a:gs>
              <a:gs pos="72000">
                <a:srgbClr val="FF9900"/>
              </a:gs>
            </a:gsLst>
            <a:path path="circle">
              <a:fillToRect l="50000" t="50000" r="50000" b="50000"/>
            </a:path>
          </a:gradFill>
          <a:ln w="12700">
            <a:solidFill>
              <a:srgbClr val="0054A4"/>
            </a:solidFill>
            <a:round/>
            <a:headEnd/>
            <a:tailEnd/>
          </a:ln>
          <a:effectLst>
            <a:outerShdw blurRad="114300" dist="63500" dir="8100000" algn="tr" rotWithShape="0">
              <a:prstClr val="black">
                <a:alpha val="48000"/>
              </a:prstClr>
            </a:outerShdw>
          </a:effectLst>
        </p:spPr>
        <p:txBody>
          <a:bodyPr wrap="none" anchor="ctr"/>
          <a:lstStyle>
            <a:defPPr>
              <a:defRPr lang="en-US"/>
            </a:defPPr>
            <a:lvl1pPr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1pPr>
            <a:lvl2pPr marL="4572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2pPr>
            <a:lvl3pPr marL="9144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3pPr>
            <a:lvl4pPr marL="13716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4pPr>
            <a:lvl5pPr marL="18288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5pPr>
            <a:lvl6pPr marL="2286000" algn="l" defTabSz="914400" rtl="0" eaLnBrk="1" latinLnBrk="0" hangingPunct="1">
              <a:defRPr sz="2800" b="1" kern="1200">
                <a:solidFill>
                  <a:schemeClr val="bg1"/>
                </a:solidFill>
                <a:latin typeface="Calibri" pitchFamily="34" charset="0"/>
                <a:ea typeface="ＭＳ Ｐゴシック" charset="-128"/>
                <a:cs typeface="+mn-cs"/>
              </a:defRPr>
            </a:lvl6pPr>
            <a:lvl7pPr marL="2743200" algn="l" defTabSz="914400" rtl="0" eaLnBrk="1" latinLnBrk="0" hangingPunct="1">
              <a:defRPr sz="2800" b="1" kern="1200">
                <a:solidFill>
                  <a:schemeClr val="bg1"/>
                </a:solidFill>
                <a:latin typeface="Calibri" pitchFamily="34" charset="0"/>
                <a:ea typeface="ＭＳ Ｐゴシック" charset="-128"/>
                <a:cs typeface="+mn-cs"/>
              </a:defRPr>
            </a:lvl7pPr>
            <a:lvl8pPr marL="3200400" algn="l" defTabSz="914400" rtl="0" eaLnBrk="1" latinLnBrk="0" hangingPunct="1">
              <a:defRPr sz="2800" b="1" kern="1200">
                <a:solidFill>
                  <a:schemeClr val="bg1"/>
                </a:solidFill>
                <a:latin typeface="Calibri" pitchFamily="34" charset="0"/>
                <a:ea typeface="ＭＳ Ｐゴシック" charset="-128"/>
                <a:cs typeface="+mn-cs"/>
              </a:defRPr>
            </a:lvl8pPr>
            <a:lvl9pPr marL="3657600" algn="l" defTabSz="914400" rtl="0" eaLnBrk="1" latinLnBrk="0" hangingPunct="1">
              <a:defRPr sz="2800" b="1" kern="1200">
                <a:solidFill>
                  <a:schemeClr val="bg1"/>
                </a:solidFill>
                <a:latin typeface="Calibri" pitchFamily="34" charset="0"/>
                <a:ea typeface="ＭＳ Ｐゴシック" charset="-128"/>
                <a:cs typeface="+mn-cs"/>
              </a:defRPr>
            </a:lvl9pPr>
          </a:lstStyle>
          <a:p>
            <a:r>
              <a:rPr lang="en-US" sz="900" dirty="0" smtClean="0">
                <a:solidFill>
                  <a:srgbClr val="0054A4"/>
                </a:solidFill>
                <a:effectLst/>
                <a:latin typeface="+mn-lt"/>
              </a:rPr>
              <a:t>Public health </a:t>
            </a:r>
          </a:p>
        </p:txBody>
      </p:sp>
      <p:sp>
        <p:nvSpPr>
          <p:cNvPr id="81" name="Oval 69"/>
          <p:cNvSpPr>
            <a:spLocks noChangeArrowheads="1"/>
          </p:cNvSpPr>
          <p:nvPr/>
        </p:nvSpPr>
        <p:spPr bwMode="auto">
          <a:xfrm>
            <a:off x="1948289" y="3638585"/>
            <a:ext cx="996696" cy="996696"/>
          </a:xfrm>
          <a:prstGeom prst="flowChartConnector">
            <a:avLst/>
          </a:prstGeom>
          <a:gradFill>
            <a:gsLst>
              <a:gs pos="34000">
                <a:srgbClr val="FFE6B3"/>
              </a:gs>
              <a:gs pos="72000">
                <a:srgbClr val="FF9900"/>
              </a:gs>
            </a:gsLst>
            <a:path path="circle">
              <a:fillToRect l="50000" t="50000" r="50000" b="50000"/>
            </a:path>
          </a:gradFill>
          <a:ln w="12700">
            <a:solidFill>
              <a:srgbClr val="0054A4"/>
            </a:solidFill>
            <a:round/>
            <a:headEnd/>
            <a:tailEnd/>
          </a:ln>
          <a:effectLst>
            <a:outerShdw blurRad="114300" dist="63500" dir="8100000" algn="tr" rotWithShape="0">
              <a:prstClr val="black">
                <a:alpha val="48000"/>
              </a:prstClr>
            </a:outerShdw>
          </a:effectLst>
        </p:spPr>
        <p:txBody>
          <a:bodyPr wrap="none" anchor="ctr"/>
          <a:lstStyle>
            <a:defPPr>
              <a:defRPr lang="en-US"/>
            </a:defPPr>
            <a:lvl1pPr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1pPr>
            <a:lvl2pPr marL="4572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2pPr>
            <a:lvl3pPr marL="9144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3pPr>
            <a:lvl4pPr marL="13716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4pPr>
            <a:lvl5pPr marL="18288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5pPr>
            <a:lvl6pPr marL="2286000" algn="l" defTabSz="914400" rtl="0" eaLnBrk="1" latinLnBrk="0" hangingPunct="1">
              <a:defRPr sz="2800" b="1" kern="1200">
                <a:solidFill>
                  <a:schemeClr val="bg1"/>
                </a:solidFill>
                <a:latin typeface="Calibri" pitchFamily="34" charset="0"/>
                <a:ea typeface="ＭＳ Ｐゴシック" charset="-128"/>
                <a:cs typeface="+mn-cs"/>
              </a:defRPr>
            </a:lvl6pPr>
            <a:lvl7pPr marL="2743200" algn="l" defTabSz="914400" rtl="0" eaLnBrk="1" latinLnBrk="0" hangingPunct="1">
              <a:defRPr sz="2800" b="1" kern="1200">
                <a:solidFill>
                  <a:schemeClr val="bg1"/>
                </a:solidFill>
                <a:latin typeface="Calibri" pitchFamily="34" charset="0"/>
                <a:ea typeface="ＭＳ Ｐゴシック" charset="-128"/>
                <a:cs typeface="+mn-cs"/>
              </a:defRPr>
            </a:lvl7pPr>
            <a:lvl8pPr marL="3200400" algn="l" defTabSz="914400" rtl="0" eaLnBrk="1" latinLnBrk="0" hangingPunct="1">
              <a:defRPr sz="2800" b="1" kern="1200">
                <a:solidFill>
                  <a:schemeClr val="bg1"/>
                </a:solidFill>
                <a:latin typeface="Calibri" pitchFamily="34" charset="0"/>
                <a:ea typeface="ＭＳ Ｐゴシック" charset="-128"/>
                <a:cs typeface="+mn-cs"/>
              </a:defRPr>
            </a:lvl8pPr>
            <a:lvl9pPr marL="3657600" algn="l" defTabSz="914400" rtl="0" eaLnBrk="1" latinLnBrk="0" hangingPunct="1">
              <a:defRPr sz="2800" b="1" kern="1200">
                <a:solidFill>
                  <a:schemeClr val="bg1"/>
                </a:solidFill>
                <a:latin typeface="Calibri" pitchFamily="34" charset="0"/>
                <a:ea typeface="ＭＳ Ｐゴシック" charset="-128"/>
                <a:cs typeface="+mn-cs"/>
              </a:defRPr>
            </a:lvl9pPr>
          </a:lstStyle>
          <a:p>
            <a:pPr>
              <a:lnSpc>
                <a:spcPts val="1000"/>
              </a:lnSpc>
            </a:pPr>
            <a:r>
              <a:rPr lang="en-US" sz="900" dirty="0" smtClean="0">
                <a:solidFill>
                  <a:srgbClr val="0054A4"/>
                </a:solidFill>
                <a:effectLst/>
                <a:latin typeface="+mn-lt"/>
              </a:rPr>
              <a:t>Healthcare </a:t>
            </a:r>
          </a:p>
          <a:p>
            <a:pPr>
              <a:lnSpc>
                <a:spcPts val="1000"/>
              </a:lnSpc>
            </a:pPr>
            <a:r>
              <a:rPr lang="en-US" sz="900" dirty="0" smtClean="0">
                <a:solidFill>
                  <a:srgbClr val="0054A4"/>
                </a:solidFill>
                <a:effectLst/>
                <a:latin typeface="+mn-lt"/>
              </a:rPr>
              <a:t>system</a:t>
            </a:r>
          </a:p>
        </p:txBody>
      </p:sp>
      <p:sp>
        <p:nvSpPr>
          <p:cNvPr id="82" name="Oval 69"/>
          <p:cNvSpPr>
            <a:spLocks noChangeArrowheads="1"/>
          </p:cNvSpPr>
          <p:nvPr/>
        </p:nvSpPr>
        <p:spPr bwMode="auto">
          <a:xfrm>
            <a:off x="2459607" y="4735838"/>
            <a:ext cx="996696" cy="996696"/>
          </a:xfrm>
          <a:prstGeom prst="flowChartConnector">
            <a:avLst/>
          </a:prstGeom>
          <a:gradFill>
            <a:gsLst>
              <a:gs pos="34000">
                <a:srgbClr val="FFE6B3"/>
              </a:gs>
              <a:gs pos="72000">
                <a:srgbClr val="FF9900"/>
              </a:gs>
            </a:gsLst>
            <a:path path="circle">
              <a:fillToRect l="50000" t="50000" r="50000" b="50000"/>
            </a:path>
          </a:gradFill>
          <a:ln w="12700">
            <a:solidFill>
              <a:srgbClr val="0054A4"/>
            </a:solidFill>
            <a:round/>
            <a:headEnd/>
            <a:tailEnd/>
          </a:ln>
          <a:effectLst>
            <a:outerShdw blurRad="114300" dist="63500" dir="8100000" algn="tr" rotWithShape="0">
              <a:prstClr val="black">
                <a:alpha val="48000"/>
              </a:prstClr>
            </a:outerShdw>
          </a:effectLst>
        </p:spPr>
        <p:txBody>
          <a:bodyPr wrap="none" anchor="ctr"/>
          <a:lstStyle>
            <a:defPPr>
              <a:defRPr lang="en-US"/>
            </a:defPPr>
            <a:lvl1pPr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1pPr>
            <a:lvl2pPr marL="4572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2pPr>
            <a:lvl3pPr marL="9144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3pPr>
            <a:lvl4pPr marL="13716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4pPr>
            <a:lvl5pPr marL="18288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5pPr>
            <a:lvl6pPr marL="2286000" algn="l" defTabSz="914400" rtl="0" eaLnBrk="1" latinLnBrk="0" hangingPunct="1">
              <a:defRPr sz="2800" b="1" kern="1200">
                <a:solidFill>
                  <a:schemeClr val="bg1"/>
                </a:solidFill>
                <a:latin typeface="Calibri" pitchFamily="34" charset="0"/>
                <a:ea typeface="ＭＳ Ｐゴシック" charset="-128"/>
                <a:cs typeface="+mn-cs"/>
              </a:defRPr>
            </a:lvl6pPr>
            <a:lvl7pPr marL="2743200" algn="l" defTabSz="914400" rtl="0" eaLnBrk="1" latinLnBrk="0" hangingPunct="1">
              <a:defRPr sz="2800" b="1" kern="1200">
                <a:solidFill>
                  <a:schemeClr val="bg1"/>
                </a:solidFill>
                <a:latin typeface="Calibri" pitchFamily="34" charset="0"/>
                <a:ea typeface="ＭＳ Ｐゴシック" charset="-128"/>
                <a:cs typeface="+mn-cs"/>
              </a:defRPr>
            </a:lvl7pPr>
            <a:lvl8pPr marL="3200400" algn="l" defTabSz="914400" rtl="0" eaLnBrk="1" latinLnBrk="0" hangingPunct="1">
              <a:defRPr sz="2800" b="1" kern="1200">
                <a:solidFill>
                  <a:schemeClr val="bg1"/>
                </a:solidFill>
                <a:latin typeface="Calibri" pitchFamily="34" charset="0"/>
                <a:ea typeface="ＭＳ Ｐゴシック" charset="-128"/>
                <a:cs typeface="+mn-cs"/>
              </a:defRPr>
            </a:lvl8pPr>
            <a:lvl9pPr marL="3657600" algn="l" defTabSz="914400" rtl="0" eaLnBrk="1" latinLnBrk="0" hangingPunct="1">
              <a:defRPr sz="2800" b="1" kern="1200">
                <a:solidFill>
                  <a:schemeClr val="bg1"/>
                </a:solidFill>
                <a:latin typeface="Calibri" pitchFamily="34" charset="0"/>
                <a:ea typeface="ＭＳ Ｐゴシック" charset="-128"/>
                <a:cs typeface="+mn-cs"/>
              </a:defRPr>
            </a:lvl9pPr>
          </a:lstStyle>
          <a:p>
            <a:r>
              <a:rPr lang="en-US" sz="900" dirty="0" smtClean="0">
                <a:solidFill>
                  <a:srgbClr val="0054A4"/>
                </a:solidFill>
                <a:effectLst/>
                <a:latin typeface="+mn-lt"/>
              </a:rPr>
              <a:t>The public – </a:t>
            </a:r>
          </a:p>
          <a:p>
            <a:r>
              <a:rPr lang="en-US" sz="900" dirty="0" smtClean="0">
                <a:solidFill>
                  <a:srgbClr val="0054A4"/>
                </a:solidFill>
                <a:effectLst/>
                <a:latin typeface="+mn-lt"/>
              </a:rPr>
              <a:t>communities </a:t>
            </a:r>
          </a:p>
          <a:p>
            <a:r>
              <a:rPr lang="en-US" sz="900" dirty="0" smtClean="0">
                <a:solidFill>
                  <a:srgbClr val="0054A4"/>
                </a:solidFill>
                <a:effectLst/>
                <a:latin typeface="+mn-lt"/>
              </a:rPr>
              <a:t>&amp; individuals </a:t>
            </a:r>
          </a:p>
        </p:txBody>
      </p:sp>
      <p:sp>
        <p:nvSpPr>
          <p:cNvPr id="83" name="Oval 69"/>
          <p:cNvSpPr>
            <a:spLocks noChangeArrowheads="1"/>
          </p:cNvSpPr>
          <p:nvPr/>
        </p:nvSpPr>
        <p:spPr bwMode="auto">
          <a:xfrm>
            <a:off x="3463073" y="5400077"/>
            <a:ext cx="996696" cy="996696"/>
          </a:xfrm>
          <a:prstGeom prst="flowChartConnector">
            <a:avLst/>
          </a:prstGeom>
          <a:gradFill>
            <a:gsLst>
              <a:gs pos="34000">
                <a:srgbClr val="FFE6B3"/>
              </a:gs>
              <a:gs pos="72000">
                <a:srgbClr val="FF9900"/>
              </a:gs>
            </a:gsLst>
            <a:path path="circle">
              <a:fillToRect l="50000" t="50000" r="50000" b="50000"/>
            </a:path>
          </a:gradFill>
          <a:ln w="12700">
            <a:solidFill>
              <a:srgbClr val="0054A4"/>
            </a:solidFill>
            <a:round/>
            <a:headEnd/>
            <a:tailEnd/>
          </a:ln>
          <a:effectLst>
            <a:outerShdw blurRad="114300" dist="63500" dir="8100000" algn="tr" rotWithShape="0">
              <a:prstClr val="black">
                <a:alpha val="48000"/>
              </a:prstClr>
            </a:outerShdw>
          </a:effectLst>
        </p:spPr>
        <p:txBody>
          <a:bodyPr wrap="none" anchor="ctr"/>
          <a:lstStyle>
            <a:defPPr>
              <a:defRPr lang="en-US"/>
            </a:defPPr>
            <a:lvl1pPr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1pPr>
            <a:lvl2pPr marL="4572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2pPr>
            <a:lvl3pPr marL="9144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3pPr>
            <a:lvl4pPr marL="13716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4pPr>
            <a:lvl5pPr marL="18288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5pPr>
            <a:lvl6pPr marL="2286000" algn="l" defTabSz="914400" rtl="0" eaLnBrk="1" latinLnBrk="0" hangingPunct="1">
              <a:defRPr sz="2800" b="1" kern="1200">
                <a:solidFill>
                  <a:schemeClr val="bg1"/>
                </a:solidFill>
                <a:latin typeface="Calibri" pitchFamily="34" charset="0"/>
                <a:ea typeface="ＭＳ Ｐゴシック" charset="-128"/>
                <a:cs typeface="+mn-cs"/>
              </a:defRPr>
            </a:lvl6pPr>
            <a:lvl7pPr marL="2743200" algn="l" defTabSz="914400" rtl="0" eaLnBrk="1" latinLnBrk="0" hangingPunct="1">
              <a:defRPr sz="2800" b="1" kern="1200">
                <a:solidFill>
                  <a:schemeClr val="bg1"/>
                </a:solidFill>
                <a:latin typeface="Calibri" pitchFamily="34" charset="0"/>
                <a:ea typeface="ＭＳ Ｐゴシック" charset="-128"/>
                <a:cs typeface="+mn-cs"/>
              </a:defRPr>
            </a:lvl7pPr>
            <a:lvl8pPr marL="3200400" algn="l" defTabSz="914400" rtl="0" eaLnBrk="1" latinLnBrk="0" hangingPunct="1">
              <a:defRPr sz="2800" b="1" kern="1200">
                <a:solidFill>
                  <a:schemeClr val="bg1"/>
                </a:solidFill>
                <a:latin typeface="Calibri" pitchFamily="34" charset="0"/>
                <a:ea typeface="ＭＳ Ｐゴシック" charset="-128"/>
                <a:cs typeface="+mn-cs"/>
              </a:defRPr>
            </a:lvl8pPr>
            <a:lvl9pPr marL="3657600" algn="l" defTabSz="914400" rtl="0" eaLnBrk="1" latinLnBrk="0" hangingPunct="1">
              <a:defRPr sz="2800" b="1" kern="1200">
                <a:solidFill>
                  <a:schemeClr val="bg1"/>
                </a:solidFill>
                <a:latin typeface="Calibri" pitchFamily="34" charset="0"/>
                <a:ea typeface="ＭＳ Ｐゴシック" charset="-128"/>
                <a:cs typeface="+mn-cs"/>
              </a:defRPr>
            </a:lvl9pPr>
          </a:lstStyle>
          <a:p>
            <a:pPr>
              <a:buSzTx/>
            </a:pPr>
            <a:r>
              <a:rPr lang="en-US" sz="900" dirty="0" smtClean="0">
                <a:solidFill>
                  <a:srgbClr val="0054A4"/>
                </a:solidFill>
                <a:effectLst/>
                <a:latin typeface="+mn-lt"/>
              </a:rPr>
              <a:t>Federal </a:t>
            </a:r>
          </a:p>
          <a:p>
            <a:pPr>
              <a:buSzTx/>
            </a:pPr>
            <a:r>
              <a:rPr lang="en-US" sz="900" dirty="0" smtClean="0">
                <a:solidFill>
                  <a:srgbClr val="0054A4"/>
                </a:solidFill>
                <a:effectLst/>
                <a:latin typeface="+mn-lt"/>
              </a:rPr>
              <a:t>partners</a:t>
            </a:r>
            <a:endParaRPr lang="en-US" sz="900" dirty="0">
              <a:solidFill>
                <a:srgbClr val="0054A4"/>
              </a:solidFill>
              <a:effectLst/>
              <a:latin typeface="+mn-lt"/>
              <a:ea typeface="Arial Unicode MS" pitchFamily="34" charset="-128"/>
              <a:cs typeface="Arial Unicode MS" pitchFamily="34" charset="-128"/>
            </a:endParaRPr>
          </a:p>
        </p:txBody>
      </p:sp>
      <p:sp>
        <p:nvSpPr>
          <p:cNvPr id="84" name="Oval 69"/>
          <p:cNvSpPr>
            <a:spLocks noChangeArrowheads="1"/>
          </p:cNvSpPr>
          <p:nvPr/>
        </p:nvSpPr>
        <p:spPr bwMode="auto">
          <a:xfrm>
            <a:off x="4664789" y="5400077"/>
            <a:ext cx="996696" cy="996696"/>
          </a:xfrm>
          <a:prstGeom prst="flowChartConnector">
            <a:avLst/>
          </a:prstGeom>
          <a:gradFill>
            <a:gsLst>
              <a:gs pos="34000">
                <a:srgbClr val="FFE6B3"/>
              </a:gs>
              <a:gs pos="72000">
                <a:srgbClr val="FF9900"/>
              </a:gs>
            </a:gsLst>
            <a:path path="circle">
              <a:fillToRect l="50000" t="50000" r="50000" b="50000"/>
            </a:path>
          </a:gradFill>
          <a:ln w="12700">
            <a:solidFill>
              <a:srgbClr val="0054A4"/>
            </a:solidFill>
            <a:round/>
            <a:headEnd/>
            <a:tailEnd/>
          </a:ln>
          <a:effectLst>
            <a:outerShdw blurRad="114300" dist="63500" dir="8100000" algn="tr" rotWithShape="0">
              <a:prstClr val="black">
                <a:alpha val="48000"/>
              </a:prstClr>
            </a:outerShdw>
          </a:effectLst>
        </p:spPr>
        <p:txBody>
          <a:bodyPr wrap="none" anchor="ctr"/>
          <a:lstStyle>
            <a:defPPr>
              <a:defRPr lang="en-US"/>
            </a:defPPr>
            <a:lvl1pPr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1pPr>
            <a:lvl2pPr marL="4572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2pPr>
            <a:lvl3pPr marL="9144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3pPr>
            <a:lvl4pPr marL="13716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4pPr>
            <a:lvl5pPr marL="18288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5pPr>
            <a:lvl6pPr marL="2286000" algn="l" defTabSz="914400" rtl="0" eaLnBrk="1" latinLnBrk="0" hangingPunct="1">
              <a:defRPr sz="2800" b="1" kern="1200">
                <a:solidFill>
                  <a:schemeClr val="bg1"/>
                </a:solidFill>
                <a:latin typeface="Calibri" pitchFamily="34" charset="0"/>
                <a:ea typeface="ＭＳ Ｐゴシック" charset="-128"/>
                <a:cs typeface="+mn-cs"/>
              </a:defRPr>
            </a:lvl6pPr>
            <a:lvl7pPr marL="2743200" algn="l" defTabSz="914400" rtl="0" eaLnBrk="1" latinLnBrk="0" hangingPunct="1">
              <a:defRPr sz="2800" b="1" kern="1200">
                <a:solidFill>
                  <a:schemeClr val="bg1"/>
                </a:solidFill>
                <a:latin typeface="Calibri" pitchFamily="34" charset="0"/>
                <a:ea typeface="ＭＳ Ｐゴシック" charset="-128"/>
                <a:cs typeface="+mn-cs"/>
              </a:defRPr>
            </a:lvl7pPr>
            <a:lvl8pPr marL="3200400" algn="l" defTabSz="914400" rtl="0" eaLnBrk="1" latinLnBrk="0" hangingPunct="1">
              <a:defRPr sz="2800" b="1" kern="1200">
                <a:solidFill>
                  <a:schemeClr val="bg1"/>
                </a:solidFill>
                <a:latin typeface="Calibri" pitchFamily="34" charset="0"/>
                <a:ea typeface="ＭＳ Ｐゴシック" charset="-128"/>
                <a:cs typeface="+mn-cs"/>
              </a:defRPr>
            </a:lvl8pPr>
            <a:lvl9pPr marL="3657600" algn="l" defTabSz="914400" rtl="0" eaLnBrk="1" latinLnBrk="0" hangingPunct="1">
              <a:defRPr sz="2800" b="1" kern="1200">
                <a:solidFill>
                  <a:schemeClr val="bg1"/>
                </a:solidFill>
                <a:latin typeface="Calibri" pitchFamily="34" charset="0"/>
                <a:ea typeface="ＭＳ Ｐゴシック" charset="-128"/>
                <a:cs typeface="+mn-cs"/>
              </a:defRPr>
            </a:lvl9pPr>
          </a:lstStyle>
          <a:p>
            <a:r>
              <a:rPr lang="en-US" sz="900" dirty="0" smtClean="0">
                <a:solidFill>
                  <a:srgbClr val="0054A4"/>
                </a:solidFill>
                <a:effectLst/>
                <a:latin typeface="+mn-lt"/>
              </a:rPr>
              <a:t>Congress</a:t>
            </a:r>
          </a:p>
        </p:txBody>
      </p:sp>
      <p:sp>
        <p:nvSpPr>
          <p:cNvPr id="108" name="Oval 69"/>
          <p:cNvSpPr>
            <a:spLocks noChangeArrowheads="1"/>
          </p:cNvSpPr>
          <p:nvPr/>
        </p:nvSpPr>
        <p:spPr bwMode="auto">
          <a:xfrm>
            <a:off x="3843141" y="3076575"/>
            <a:ext cx="1438275" cy="1438275"/>
          </a:xfrm>
          <a:prstGeom prst="flowChartConnector">
            <a:avLst/>
          </a:prstGeom>
          <a:gradFill>
            <a:gsLst>
              <a:gs pos="34000">
                <a:srgbClr val="FFE6B3"/>
              </a:gs>
              <a:gs pos="72000">
                <a:srgbClr val="FF9900"/>
              </a:gs>
            </a:gsLst>
            <a:path path="circle">
              <a:fillToRect l="50000" t="50000" r="50000" b="50000"/>
            </a:path>
          </a:gradFill>
          <a:ln w="12700">
            <a:solidFill>
              <a:srgbClr val="0054A4"/>
            </a:solidFill>
            <a:round/>
            <a:headEnd/>
            <a:tailEnd/>
          </a:ln>
          <a:effectLst>
            <a:outerShdw blurRad="114300" dist="63500" dir="8100000" algn="tr" rotWithShape="0">
              <a:prstClr val="black">
                <a:alpha val="48000"/>
              </a:prstClr>
            </a:outerShdw>
          </a:effectLst>
        </p:spPr>
        <p:txBody>
          <a:bodyPr wrap="none" anchor="ctr"/>
          <a:lstStyle>
            <a:defPPr>
              <a:defRPr lang="en-US"/>
            </a:defPPr>
            <a:lvl1pPr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1pPr>
            <a:lvl2pPr marL="4572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2pPr>
            <a:lvl3pPr marL="9144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3pPr>
            <a:lvl4pPr marL="13716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4pPr>
            <a:lvl5pPr marL="1828800" algn="ctr" rtl="0" eaLnBrk="0" fontAlgn="base" hangingPunct="0">
              <a:spcBef>
                <a:spcPct val="0"/>
              </a:spcBef>
              <a:spcAft>
                <a:spcPct val="0"/>
              </a:spcAft>
              <a:buSzPct val="85000"/>
              <a:buFont typeface="Monotype Sorts" pitchFamily="16" charset="2"/>
              <a:defRPr sz="2800" b="1" kern="1200">
                <a:solidFill>
                  <a:schemeClr val="bg1"/>
                </a:solidFill>
                <a:latin typeface="Calibri" pitchFamily="34" charset="0"/>
                <a:ea typeface="ＭＳ Ｐゴシック" charset="-128"/>
                <a:cs typeface="+mn-cs"/>
              </a:defRPr>
            </a:lvl5pPr>
            <a:lvl6pPr marL="2286000" algn="l" defTabSz="914400" rtl="0" eaLnBrk="1" latinLnBrk="0" hangingPunct="1">
              <a:defRPr sz="2800" b="1" kern="1200">
                <a:solidFill>
                  <a:schemeClr val="bg1"/>
                </a:solidFill>
                <a:latin typeface="Calibri" pitchFamily="34" charset="0"/>
                <a:ea typeface="ＭＳ Ｐゴシック" charset="-128"/>
                <a:cs typeface="+mn-cs"/>
              </a:defRPr>
            </a:lvl6pPr>
            <a:lvl7pPr marL="2743200" algn="l" defTabSz="914400" rtl="0" eaLnBrk="1" latinLnBrk="0" hangingPunct="1">
              <a:defRPr sz="2800" b="1" kern="1200">
                <a:solidFill>
                  <a:schemeClr val="bg1"/>
                </a:solidFill>
                <a:latin typeface="Calibri" pitchFamily="34" charset="0"/>
                <a:ea typeface="ＭＳ Ｐゴシック" charset="-128"/>
                <a:cs typeface="+mn-cs"/>
              </a:defRPr>
            </a:lvl7pPr>
            <a:lvl8pPr marL="3200400" algn="l" defTabSz="914400" rtl="0" eaLnBrk="1" latinLnBrk="0" hangingPunct="1">
              <a:defRPr sz="2800" b="1" kern="1200">
                <a:solidFill>
                  <a:schemeClr val="bg1"/>
                </a:solidFill>
                <a:latin typeface="Calibri" pitchFamily="34" charset="0"/>
                <a:ea typeface="ＭＳ Ｐゴシック" charset="-128"/>
                <a:cs typeface="+mn-cs"/>
              </a:defRPr>
            </a:lvl8pPr>
            <a:lvl9pPr marL="3657600" algn="l" defTabSz="914400" rtl="0" eaLnBrk="1" latinLnBrk="0" hangingPunct="1">
              <a:defRPr sz="2800" b="1" kern="1200">
                <a:solidFill>
                  <a:schemeClr val="bg1"/>
                </a:solidFill>
                <a:latin typeface="Calibri" pitchFamily="34" charset="0"/>
                <a:ea typeface="ＭＳ Ｐゴシック" charset="-128"/>
                <a:cs typeface="+mn-cs"/>
              </a:defRPr>
            </a:lvl9pPr>
          </a:lstStyle>
          <a:p>
            <a:pPr>
              <a:lnSpc>
                <a:spcPts val="1400"/>
              </a:lnSpc>
            </a:pPr>
            <a:r>
              <a:rPr lang="en-US" sz="1200" dirty="0" smtClean="0">
                <a:solidFill>
                  <a:srgbClr val="0054A4"/>
                </a:solidFill>
                <a:effectLst/>
              </a:rPr>
              <a:t>ASPR </a:t>
            </a:r>
          </a:p>
          <a:p>
            <a:pPr>
              <a:lnSpc>
                <a:spcPts val="1400"/>
              </a:lnSpc>
            </a:pPr>
            <a:r>
              <a:rPr lang="en-US" sz="1200" dirty="0" smtClean="0">
                <a:solidFill>
                  <a:srgbClr val="0054A4"/>
                </a:solidFill>
                <a:effectLst/>
              </a:rPr>
              <a:t>PARTNERS</a:t>
            </a:r>
          </a:p>
          <a:p>
            <a:pPr>
              <a:lnSpc>
                <a:spcPts val="1400"/>
              </a:lnSpc>
            </a:pPr>
            <a:r>
              <a:rPr lang="en-US" sz="1200" dirty="0" smtClean="0">
                <a:solidFill>
                  <a:srgbClr val="0054A4"/>
                </a:solidFill>
                <a:effectLst/>
              </a:rPr>
              <a:t>&amp;</a:t>
            </a:r>
          </a:p>
          <a:p>
            <a:pPr>
              <a:lnSpc>
                <a:spcPts val="1400"/>
              </a:lnSpc>
            </a:pPr>
            <a:r>
              <a:rPr lang="en-US" sz="1200" dirty="0" smtClean="0">
                <a:solidFill>
                  <a:srgbClr val="0054A4"/>
                </a:solidFill>
                <a:effectLst/>
              </a:rPr>
              <a:t>STAKEHOLDERS</a:t>
            </a:r>
          </a:p>
        </p:txBody>
      </p:sp>
      <p:sp>
        <p:nvSpPr>
          <p:cNvPr id="47" name="Rectangle 2"/>
          <p:cNvSpPr txBox="1">
            <a:spLocks noChangeArrowheads="1"/>
          </p:cNvSpPr>
          <p:nvPr/>
        </p:nvSpPr>
        <p:spPr bwMode="auto">
          <a:xfrm>
            <a:off x="1016000" y="196406"/>
            <a:ext cx="6858000" cy="8604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eaLnBrk="1" hangingPunct="1">
              <a:buSzTx/>
            </a:pPr>
            <a:r>
              <a:rPr lang="en-US" sz="2600" kern="0" dirty="0" smtClean="0">
                <a:solidFill>
                  <a:srgbClr val="0054A4"/>
                </a:solidFill>
                <a:effectLst/>
                <a:latin typeface="Arial"/>
                <a:ea typeface="+mj-ea"/>
                <a:cs typeface="+mj-cs"/>
              </a:rPr>
              <a:t>ASPR works with partners from local </a:t>
            </a:r>
            <a:br>
              <a:rPr lang="en-US" sz="2600" kern="0" dirty="0" smtClean="0">
                <a:solidFill>
                  <a:srgbClr val="0054A4"/>
                </a:solidFill>
                <a:effectLst/>
                <a:latin typeface="Arial"/>
                <a:ea typeface="+mj-ea"/>
                <a:cs typeface="+mj-cs"/>
              </a:rPr>
            </a:br>
            <a:r>
              <a:rPr lang="en-US" sz="2600" kern="0" dirty="0" smtClean="0">
                <a:solidFill>
                  <a:srgbClr val="0054A4"/>
                </a:solidFill>
                <a:effectLst/>
                <a:latin typeface="Arial"/>
                <a:ea typeface="+mj-ea"/>
                <a:cs typeface="+mj-cs"/>
              </a:rPr>
              <a:t>communities to global institutions</a:t>
            </a:r>
            <a:endParaRPr kumimoji="0" lang="en-US" sz="2800" b="1" i="0" u="none" strike="noStrike" kern="0" cap="none" spc="0" normalizeH="0" baseline="0" noProof="0" dirty="0" smtClean="0">
              <a:ln>
                <a:noFill/>
              </a:ln>
              <a:solidFill>
                <a:srgbClr val="0054A4"/>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ASPR Organization</a:t>
            </a:r>
            <a:endParaRPr lang="en-US" dirty="0"/>
          </a:p>
        </p:txBody>
      </p:sp>
      <p:sp>
        <p:nvSpPr>
          <p:cNvPr id="4" name="Title 2"/>
          <p:cNvSpPr txBox="1">
            <a:spLocks/>
          </p:cNvSpPr>
          <p:nvPr/>
        </p:nvSpPr>
        <p:spPr bwMode="auto">
          <a:xfrm>
            <a:off x="0" y="0"/>
            <a:ext cx="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0054A4"/>
                </a:solidFill>
                <a:effectLst/>
                <a:uLnTx/>
                <a:uFillTx/>
                <a:latin typeface="+mj-lt"/>
                <a:ea typeface="+mj-ea"/>
                <a:cs typeface="+mj-cs"/>
              </a:rPr>
              <a:t>ASPR Organization</a:t>
            </a:r>
            <a:endParaRPr kumimoji="0" lang="en-US" sz="2800" b="1" i="0" u="none" strike="noStrike" kern="0" cap="none" spc="0" normalizeH="0" baseline="0" noProof="0" dirty="0">
              <a:ln>
                <a:noFill/>
              </a:ln>
              <a:solidFill>
                <a:srgbClr val="0054A4"/>
              </a:solidFill>
              <a:effectLst/>
              <a:uLnTx/>
              <a:uFillTx/>
              <a:latin typeface="+mj-lt"/>
              <a:ea typeface="ＭＳ Ｐゴシック" charset="-128"/>
              <a:cs typeface="ＭＳ Ｐゴシック" charset="-128"/>
            </a:endParaRPr>
          </a:p>
        </p:txBody>
      </p:sp>
      <p:pic>
        <p:nvPicPr>
          <p:cNvPr id="6" name="Picture 5" descr="ASPR Org Chart PP.jpg"/>
          <p:cNvPicPr>
            <a:picLocks noChangeAspect="1"/>
          </p:cNvPicPr>
          <p:nvPr/>
        </p:nvPicPr>
        <p:blipFill>
          <a:blip r:embed="rId2" cstate="print"/>
          <a:srcRect l="4160" t="11250" r="9337" b="39722"/>
          <a:stretch>
            <a:fillRect/>
          </a:stretch>
        </p:blipFill>
        <p:spPr>
          <a:xfrm>
            <a:off x="295274" y="1619251"/>
            <a:ext cx="8525333" cy="3733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6475" y="205931"/>
            <a:ext cx="6689725" cy="860425"/>
          </a:xfrm>
        </p:spPr>
        <p:txBody>
          <a:bodyPr/>
          <a:lstStyle/>
          <a:p>
            <a:pPr lvl="0" eaLnBrk="1" hangingPunct="1"/>
            <a:r>
              <a:rPr lang="en-US" dirty="0" smtClean="0"/>
              <a:t>National Health Security Strategy</a:t>
            </a:r>
            <a:endParaRPr lang="en-US" dirty="0">
              <a:ea typeface="ＭＳ Ｐゴシック" charset="-128"/>
              <a:cs typeface="ＭＳ Ｐゴシック" charset="-128"/>
            </a:endParaRPr>
          </a:p>
        </p:txBody>
      </p:sp>
      <p:pic>
        <p:nvPicPr>
          <p:cNvPr id="9" name="Picture 8" descr="Nat Sec.png"/>
          <p:cNvPicPr>
            <a:picLocks noChangeAspect="1"/>
          </p:cNvPicPr>
          <p:nvPr/>
        </p:nvPicPr>
        <p:blipFill>
          <a:blip r:embed="rId2" cstate="print"/>
          <a:stretch>
            <a:fillRect/>
          </a:stretch>
        </p:blipFill>
        <p:spPr>
          <a:xfrm>
            <a:off x="3475095" y="1581150"/>
            <a:ext cx="5413259" cy="4105664"/>
          </a:xfrm>
          <a:prstGeom prst="rect">
            <a:avLst/>
          </a:prstGeom>
          <a:effectLst>
            <a:outerShdw blurRad="50800" dist="38100" dir="13500000" algn="br" rotWithShape="0">
              <a:srgbClr val="0054A4">
                <a:alpha val="40000"/>
              </a:srgbClr>
            </a:outerShdw>
          </a:effectLst>
        </p:spPr>
      </p:pic>
      <p:pic>
        <p:nvPicPr>
          <p:cNvPr id="11" name="Picture 10" descr="NHS Cover Final.png"/>
          <p:cNvPicPr>
            <a:picLocks noChangeAspect="1"/>
          </p:cNvPicPr>
          <p:nvPr/>
        </p:nvPicPr>
        <p:blipFill>
          <a:blip r:embed="rId3" cstate="print"/>
          <a:stretch>
            <a:fillRect/>
          </a:stretch>
        </p:blipFill>
        <p:spPr>
          <a:xfrm>
            <a:off x="419099" y="1876425"/>
            <a:ext cx="2771775" cy="3552829"/>
          </a:xfrm>
          <a:prstGeom prst="rect">
            <a:avLst/>
          </a:prstGeom>
          <a:effectLst>
            <a:outerShdw blurRad="50800" dist="38100" dir="13500000" algn="br" rotWithShape="0">
              <a:srgbClr val="0054A4">
                <a:alpha val="40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p:txBody>
          <a:bodyPr>
            <a:normAutofit fontScale="92500" lnSpcReduction="20000"/>
          </a:bodyPr>
          <a:lstStyle/>
          <a:p>
            <a:r>
              <a:rPr lang="en-US" dirty="0" smtClean="0"/>
              <a:t>Education</a:t>
            </a:r>
          </a:p>
          <a:p>
            <a:pPr lvl="1"/>
            <a:r>
              <a:rPr lang="en-US" dirty="0" smtClean="0"/>
              <a:t>BS in Civil Engineering  and MBA, from Tulane University, 1979 and 1985</a:t>
            </a:r>
          </a:p>
          <a:p>
            <a:r>
              <a:rPr lang="en-US" dirty="0" smtClean="0"/>
              <a:t>Career as a Civil/Structural Engineer</a:t>
            </a:r>
          </a:p>
          <a:p>
            <a:pPr lvl="1"/>
            <a:r>
              <a:rPr lang="en-US" dirty="0" smtClean="0"/>
              <a:t>New Orleans:  Carl E. Woodward (construction) and Linfield, Hunter (consulting)</a:t>
            </a:r>
          </a:p>
          <a:p>
            <a:pPr lvl="1"/>
            <a:r>
              <a:rPr lang="en-US" dirty="0" smtClean="0"/>
              <a:t>City of Grapevine, TX</a:t>
            </a:r>
          </a:p>
          <a:p>
            <a:pPr lvl="1"/>
            <a:r>
              <a:rPr lang="en-US" dirty="0" smtClean="0"/>
              <a:t>Federal Government: Indian Health Service and HRSA</a:t>
            </a:r>
          </a:p>
          <a:p>
            <a:r>
              <a:rPr lang="en-US" dirty="0" smtClean="0"/>
              <a:t>Currently – ESF-8 lead and planning</a:t>
            </a:r>
          </a:p>
          <a:p>
            <a:pPr lvl="1"/>
            <a:r>
              <a:rPr lang="en-US" dirty="0" smtClean="0"/>
              <a:t>HHS Regional Emergency Coordinator , R6</a:t>
            </a:r>
          </a:p>
          <a:p>
            <a:pPr lvl="1"/>
            <a:r>
              <a:rPr lang="en-US" dirty="0" smtClean="0"/>
              <a:t>ESF-8 lead in disaster response / Public Health and Medical planning</a:t>
            </a:r>
          </a:p>
          <a:p>
            <a:pPr lvl="1"/>
            <a:r>
              <a:rPr lang="en-US" dirty="0" smtClean="0"/>
              <a:t>States of OK, AR, TX, LA, and NM</a:t>
            </a:r>
          </a:p>
          <a:p>
            <a:r>
              <a:rPr lang="en-US" dirty="0" smtClean="0"/>
              <a:t>2009 Annenberg Senior Fellow – Best Practices in Government</a:t>
            </a:r>
            <a:endParaRPr lang="en-US" dirty="0"/>
          </a:p>
        </p:txBody>
      </p:sp>
      <p:sp>
        <p:nvSpPr>
          <p:cNvPr id="2" name="Title 1"/>
          <p:cNvSpPr>
            <a:spLocks noGrp="1"/>
          </p:cNvSpPr>
          <p:nvPr>
            <p:ph type="title"/>
          </p:nvPr>
        </p:nvSpPr>
        <p:spPr/>
        <p:txBody>
          <a:bodyPr/>
          <a:lstStyle/>
          <a:p>
            <a:r>
              <a:rPr lang="en-US" dirty="0" smtClean="0"/>
              <a:t>Career and Credentials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SPR Slide Template July 2011">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Pct val="85000"/>
          <a:buFont typeface="Monotype Sorts"/>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Pct val="85000"/>
          <a:buFont typeface="Monotype Sorts"/>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ASPR Slide Template 2012 rev</Template>
  <TotalTime>2219</TotalTime>
  <Words>965</Words>
  <Application>Microsoft Office PowerPoint</Application>
  <PresentationFormat>On-screen Show (4:3)</PresentationFormat>
  <Paragraphs>227</Paragraphs>
  <Slides>40</Slides>
  <Notes>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ASPR Slide Template July 2011</vt:lpstr>
      <vt:lpstr>Earthquake Readiness</vt:lpstr>
      <vt:lpstr>Earthquake Readiness</vt:lpstr>
      <vt:lpstr>First a word from our sponsor</vt:lpstr>
      <vt:lpstr>ASPR leads the nation in preparing for public health and medical emergencies</vt:lpstr>
      <vt:lpstr>Slide 5</vt:lpstr>
      <vt:lpstr>Slide 6</vt:lpstr>
      <vt:lpstr>ASPR Organization</vt:lpstr>
      <vt:lpstr>National Health Security Strategy</vt:lpstr>
      <vt:lpstr>Career and Credentials</vt:lpstr>
      <vt:lpstr>Additionally</vt:lpstr>
      <vt:lpstr>Structural Engineering Basics</vt:lpstr>
      <vt:lpstr>Before: Many considerations</vt:lpstr>
      <vt:lpstr>New Madrid Seismic</vt:lpstr>
      <vt:lpstr>Earthquake Histories</vt:lpstr>
      <vt:lpstr>Google Earth map of earthquakes in AR and OK</vt:lpstr>
      <vt:lpstr>Slide 16</vt:lpstr>
      <vt:lpstr>What to look for</vt:lpstr>
      <vt:lpstr>Slide 18</vt:lpstr>
      <vt:lpstr>Slide 19</vt:lpstr>
      <vt:lpstr>Slide 20</vt:lpstr>
      <vt:lpstr>Slide 21</vt:lpstr>
      <vt:lpstr>Slide 22</vt:lpstr>
      <vt:lpstr>How bad will it be?</vt:lpstr>
      <vt:lpstr>Slide 24</vt:lpstr>
      <vt:lpstr>Considerations</vt:lpstr>
      <vt:lpstr>During: Shake and Rattle</vt:lpstr>
      <vt:lpstr>After: The Survey</vt:lpstr>
      <vt:lpstr>Types of Failures</vt:lpstr>
      <vt:lpstr>Slide 29</vt:lpstr>
      <vt:lpstr>Fallen Structure</vt:lpstr>
      <vt:lpstr>Tilted Building</vt:lpstr>
      <vt:lpstr>Highway bridge collapse</vt:lpstr>
      <vt:lpstr>Bent parking structure</vt:lpstr>
      <vt:lpstr>Recommendations</vt:lpstr>
      <vt:lpstr>Slide 35</vt:lpstr>
      <vt:lpstr>Slide 36</vt:lpstr>
      <vt:lpstr>Bracing stud wall with plywood</vt:lpstr>
      <vt:lpstr>Connecting wall to foundation</vt:lpstr>
      <vt:lpstr>House sifting on foundation</vt:lpstr>
      <vt:lpstr>Web sources</vt:lpstr>
    </vt:vector>
  </TitlesOfParts>
  <Company>DHHS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 Readiness</dc:title>
  <dc:creator>Lightner, Louis (R6)</dc:creator>
  <cp:lastModifiedBy>Lightner, Louis (R6)</cp:lastModifiedBy>
  <cp:revision>240</cp:revision>
  <dcterms:created xsi:type="dcterms:W3CDTF">2012-02-24T18:12:10Z</dcterms:created>
  <dcterms:modified xsi:type="dcterms:W3CDTF">2012-04-25T13:47:10Z</dcterms:modified>
</cp:coreProperties>
</file>